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47B677-8C4D-46AD-B6D5-9FACE1F966F2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5B0A51-96E6-46AE-A72C-1F88597AA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1" Type="http://schemas.openxmlformats.org/officeDocument/2006/relationships/audio" Target="file:///C:\Users\Pasha\Desktop\&#1083;&#1077;&#1074;&#1099;\01-rodnaya_zemlya_(mp3cut.ru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asha\Desktop\&#1083;&#1077;&#1074;&#1099;\&#1083;&#1077;&#1074;%20&#1079;&#1074;&#1091;&#1082;.mp3" TargetMode="External"/><Relationship Id="rId1" Type="http://schemas.openxmlformats.org/officeDocument/2006/relationships/audio" Target="file:///C:\Users\Pasha\Desktop\&#1083;&#1077;&#1074;&#1099;\&#1082;&#1086;&#1090;&#1077;&#1085;&#1086;&#1082;%20&#1079;&#1074;&#1091;&#108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Устный счет</a:t>
            </a:r>
            <a:br>
              <a:rPr lang="ru-RU" dirty="0" smtClean="0"/>
            </a:br>
            <a:r>
              <a:rPr lang="ru-RU" dirty="0" smtClean="0"/>
              <a:t>Такие интересные львы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Внетабличное</a:t>
            </a:r>
            <a:r>
              <a:rPr lang="ru-RU" dirty="0" smtClean="0"/>
              <a:t>  умножение  на 2</a:t>
            </a:r>
          </a:p>
          <a:p>
            <a:r>
              <a:rPr lang="ru-RU" dirty="0" smtClean="0"/>
              <a:t>Кичигина Н.В. </a:t>
            </a:r>
          </a:p>
          <a:p>
            <a:r>
              <a:rPr lang="ru-RU" dirty="0" smtClean="0"/>
              <a:t>МОУ СОШ №40 г. Пермь</a:t>
            </a:r>
            <a:endParaRPr lang="ru-RU" dirty="0"/>
          </a:p>
        </p:txBody>
      </p:sp>
      <p:pic>
        <p:nvPicPr>
          <p:cNvPr id="4" name="Рисунок 3" descr="Lion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28604"/>
            <a:ext cx="195072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8" descr="Безымянный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240" y="2143116"/>
            <a:ext cx="2857520" cy="3520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3071810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56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1428736"/>
            <a:ext cx="171451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28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1-rodnaya_zemlya_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Содержимое 24" descr="21_max_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86116" y="2143116"/>
            <a:ext cx="2714644" cy="35221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857496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36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571744"/>
            <a:ext cx="171451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18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128586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578645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128586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578645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1071546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6050" y="4857760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ЛЕЩЕНКО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9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6" name="Содержимое 5" descr="Лев1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76437" y="1840706"/>
            <a:ext cx="5343525" cy="3952875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857496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54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1428736"/>
            <a:ext cx="1500198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5" name="Содержимое 24" descr="Wallpaper-(294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28992" y="2143116"/>
            <a:ext cx="2428892" cy="3643338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857496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90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68" y="4357694"/>
            <a:ext cx="150019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72330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8a9dee4d07cc_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2285992"/>
            <a:ext cx="4929222" cy="32759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3071810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78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857892"/>
            <a:ext cx="171451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38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6" name="Содержимое 25" descr="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4546" y="2214554"/>
            <a:ext cx="4933965" cy="3556011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2857496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857496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68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714620"/>
            <a:ext cx="171451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47∙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6" name="Содержимое 25" descr="2911-c8552a3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4546" y="2214554"/>
            <a:ext cx="4665144" cy="3498858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3071810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58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1428736"/>
            <a:ext cx="150019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17∙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6" name="Содержимое 25" descr="0_6c51_2383a4aa_x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7422" y="2285992"/>
            <a:ext cx="4572032" cy="3429024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3071810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34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5857892"/>
            <a:ext cx="157163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21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18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13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7" name="Содержимое 26" descr="40450175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62200" y="2521744"/>
            <a:ext cx="4572000" cy="2590800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257174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2786058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86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57174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24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84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выражение к ответу</a:t>
            </a:r>
            <a:endParaRPr lang="ru-RU" dirty="0"/>
          </a:p>
        </p:txBody>
      </p:sp>
      <p:pic>
        <p:nvPicPr>
          <p:cNvPr id="26" name="Содержимое 25" descr="aslan-0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4546" y="2357430"/>
            <a:ext cx="4624398" cy="3041987"/>
          </a:xfrm>
        </p:spPr>
      </p:pic>
      <p:pic>
        <p:nvPicPr>
          <p:cNvPr id="1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1428736"/>
            <a:ext cx="519114" cy="519114"/>
          </a:xfrm>
          <a:prstGeom prst="rect">
            <a:avLst/>
          </a:prstGeom>
        </p:spPr>
      </p:pic>
      <p:pic>
        <p:nvPicPr>
          <p:cNvPr id="9" name="лев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86116" y="1500174"/>
            <a:ext cx="304800" cy="304800"/>
          </a:xfrm>
          <a:prstGeom prst="rect">
            <a:avLst/>
          </a:prstGeom>
        </p:spPr>
      </p:pic>
      <p:pic>
        <p:nvPicPr>
          <p:cNvPr id="18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928934"/>
            <a:ext cx="519114" cy="519114"/>
          </a:xfrm>
          <a:prstGeom prst="rect">
            <a:avLst/>
          </a:prstGeom>
        </p:spPr>
      </p:pic>
      <p:pic>
        <p:nvPicPr>
          <p:cNvPr id="19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357694"/>
            <a:ext cx="519114" cy="519114"/>
          </a:xfrm>
          <a:prstGeom prst="rect">
            <a:avLst/>
          </a:prstGeom>
        </p:spPr>
      </p:pic>
      <p:pic>
        <p:nvPicPr>
          <p:cNvPr id="20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000768"/>
            <a:ext cx="519114" cy="519114"/>
          </a:xfrm>
          <a:prstGeom prst="rect">
            <a:avLst/>
          </a:prstGeom>
        </p:spPr>
      </p:pic>
      <p:pic>
        <p:nvPicPr>
          <p:cNvPr id="21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6000768"/>
            <a:ext cx="519114" cy="519114"/>
          </a:xfrm>
          <a:prstGeom prst="rect">
            <a:avLst/>
          </a:prstGeom>
        </p:spPr>
      </p:pic>
      <p:pic>
        <p:nvPicPr>
          <p:cNvPr id="22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4429132"/>
            <a:ext cx="519114" cy="519114"/>
          </a:xfrm>
          <a:prstGeom prst="rect">
            <a:avLst/>
          </a:prstGeom>
        </p:spPr>
      </p:pic>
      <p:pic>
        <p:nvPicPr>
          <p:cNvPr id="23" name="котено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571744"/>
            <a:ext cx="519114" cy="5191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3071810"/>
            <a:ext cx="221457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76</a:t>
            </a:r>
            <a:endParaRPr lang="ru-RU" sz="9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857892"/>
            <a:ext cx="171451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38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32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857892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36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1357298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39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357694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43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50030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37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44" y="2714620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35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4286256"/>
            <a:ext cx="164307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34 ∙</a:t>
            </a:r>
            <a:r>
              <a:rPr lang="ru-RU" sz="4000" b="1" i="1" dirty="0" smtClean="0">
                <a:latin typeface="Times New Roman"/>
                <a:cs typeface="Times New Roman"/>
              </a:rPr>
              <a:t> </a:t>
            </a:r>
            <a:r>
              <a:rPr lang="ru-RU" sz="4000" b="1" i="1" dirty="0" smtClean="0"/>
              <a:t>2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9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9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308</Words>
  <Application>Microsoft Office PowerPoint</Application>
  <PresentationFormat>Экран (4:3)</PresentationFormat>
  <Paragraphs>106</Paragraphs>
  <Slides>11</Slides>
  <Notes>0</Notes>
  <HiddenSlides>0</HiddenSlides>
  <MMClips>80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Устный счет Такие интересные львы 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  <vt:lpstr>Найди выражение к ответу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Pasha</dc:creator>
  <cp:lastModifiedBy>Pasha</cp:lastModifiedBy>
  <cp:revision>23</cp:revision>
  <dcterms:created xsi:type="dcterms:W3CDTF">2011-02-04T04:37:41Z</dcterms:created>
  <dcterms:modified xsi:type="dcterms:W3CDTF">2011-02-04T19:45:56Z</dcterms:modified>
</cp:coreProperties>
</file>