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1947-272B-4A70-9C03-B0D063981204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829D-9138-48CB-B0BD-53A1E62EF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829D-9138-48CB-B0BD-53A1E62EFCC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8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E57162-34E2-42F6-9BAC-391DAC2143E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E03855-BA3E-4350-BC84-78D8085C64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Физкультурно-оздоровительная работа в ДОУ как один </a:t>
            </a:r>
            <a:r>
              <a:rPr lang="ru-RU" dirty="0"/>
              <a:t>и</a:t>
            </a:r>
            <a:r>
              <a:rPr lang="ru-RU" dirty="0" smtClean="0"/>
              <a:t>з видов </a:t>
            </a:r>
            <a:r>
              <a:rPr lang="ru-RU" dirty="0" err="1" smtClean="0"/>
              <a:t>здоровьесбергающих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473200"/>
          </a:xfrm>
        </p:spPr>
        <p:txBody>
          <a:bodyPr/>
          <a:lstStyle/>
          <a:p>
            <a:r>
              <a:rPr lang="ru-RU" dirty="0" smtClean="0"/>
              <a:t>Выполнила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Дорохина</a:t>
            </a:r>
            <a:r>
              <a:rPr lang="ru-RU" dirty="0"/>
              <a:t> </a:t>
            </a:r>
            <a:r>
              <a:rPr lang="ru-RU" dirty="0" smtClean="0"/>
              <a:t>Ольга Николаевна</a:t>
            </a:r>
            <a:endParaRPr lang="ru-RU" dirty="0"/>
          </a:p>
        </p:txBody>
      </p:sp>
      <p:pic>
        <p:nvPicPr>
          <p:cNvPr id="1026" name="Picture 2" descr="E:\день города\DSC04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90689"/>
            <a:ext cx="1296144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Бассейн</a:t>
            </a:r>
            <a:endParaRPr lang="ru-RU" dirty="0"/>
          </a:p>
        </p:txBody>
      </p:sp>
      <p:pic>
        <p:nvPicPr>
          <p:cNvPr id="5122" name="Picture 2" descr="E:\Новая папка дет сад(2)\DSC05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598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ая папка дет сад(2)\DSC05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060848"/>
            <a:ext cx="3096343" cy="19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 дет сад(2)\DSC05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9860"/>
            <a:ext cx="3131840" cy="19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Прогулки</a:t>
            </a:r>
            <a:endParaRPr lang="ru-RU" dirty="0"/>
          </a:p>
        </p:txBody>
      </p:sp>
      <p:pic>
        <p:nvPicPr>
          <p:cNvPr id="7170" name="Picture 2" descr="E:\Новая папка дет сад(2)\DSC05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771800" cy="20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овая папка дет сад(2)\DSC05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2771800" cy="20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Новая папка дет сад(2)\DSC05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79284"/>
            <a:ext cx="1440160" cy="18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Индивидуальные занятия</a:t>
            </a:r>
            <a:endParaRPr lang="ru-RU" dirty="0"/>
          </a:p>
        </p:txBody>
      </p:sp>
      <p:pic>
        <p:nvPicPr>
          <p:cNvPr id="8194" name="Picture 2" descr="E:\Новая папка дет сад(2)\DSC05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7"/>
            <a:ext cx="1761660" cy="23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Новая папка дет сад(2)\DSC05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636507" cy="19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Новая папка дет сад(2)\DSC05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13" y="3630788"/>
            <a:ext cx="2712043" cy="19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Активное участие родителей в физкультурно-оздоровительной работе ДОУ по мероприятиям годового плана.</a:t>
            </a:r>
          </a:p>
          <a:p>
            <a:r>
              <a:rPr lang="ru-RU" dirty="0" smtClean="0"/>
              <a:t>-Оформление папок , письменных консультаций, информационных стендов.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0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7408333" cy="51845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E:\Новая папка дет сад(2)\DSC05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1426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Способствовать формированию здорового образа жизни воспитанников</a:t>
            </a:r>
            <a:r>
              <a:rPr lang="en-US" dirty="0" smtClean="0"/>
              <a:t>,</a:t>
            </a:r>
            <a:r>
              <a:rPr lang="ru-RU" dirty="0" smtClean="0"/>
              <a:t>овладению элементарными </a:t>
            </a:r>
            <a:r>
              <a:rPr lang="ru-RU" dirty="0" err="1" smtClean="0"/>
              <a:t>здоровьесберегающими</a:t>
            </a:r>
            <a:r>
              <a:rPr lang="ru-RU" dirty="0" smtClean="0"/>
              <a:t> технологиями.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 Способствовать сохранению и укреплению здоровья детей.</a:t>
            </a:r>
          </a:p>
          <a:p>
            <a:pPr marL="0" indent="0">
              <a:buNone/>
            </a:pPr>
            <a:r>
              <a:rPr lang="ru-RU" dirty="0" smtClean="0"/>
              <a:t>- Создавать условия для своевременного и полноценного физического и психического развития.</a:t>
            </a:r>
          </a:p>
          <a:p>
            <a:pPr marL="0" indent="0">
              <a:buNone/>
            </a:pPr>
            <a:r>
              <a:rPr lang="ru-RU" dirty="0" smtClean="0"/>
              <a:t>- Развивать двигательные навыки и физические качества дошкольников.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здорового образа жизни является актуальной проблемой современного общества и требует особого внимания медиков, </a:t>
            </a:r>
            <a:r>
              <a:rPr lang="ru-RU" dirty="0" err="1" smtClean="0"/>
              <a:t>педагагов</a:t>
            </a:r>
            <a:r>
              <a:rPr lang="ru-RU" dirty="0" smtClean="0"/>
              <a:t> и родителей.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Утренняя гимнастика </a:t>
            </a:r>
          </a:p>
          <a:p>
            <a:r>
              <a:rPr lang="ru-RU" dirty="0" smtClean="0"/>
              <a:t>- Физкультурные занятия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Физкульт</a:t>
            </a:r>
            <a:r>
              <a:rPr lang="ru-RU" dirty="0" smtClean="0"/>
              <a:t>-минутки</a:t>
            </a:r>
          </a:p>
          <a:p>
            <a:r>
              <a:rPr lang="ru-RU" dirty="0" smtClean="0"/>
              <a:t>- Гимнастика после сна</a:t>
            </a:r>
          </a:p>
          <a:p>
            <a:r>
              <a:rPr lang="ru-RU" dirty="0" smtClean="0"/>
              <a:t>- Бассейн</a:t>
            </a:r>
          </a:p>
          <a:p>
            <a:r>
              <a:rPr lang="ru-RU" dirty="0" smtClean="0"/>
              <a:t>- Музыкально-ритмическая гимнастика</a:t>
            </a:r>
          </a:p>
          <a:p>
            <a:r>
              <a:rPr lang="ru-RU" dirty="0" smtClean="0"/>
              <a:t>- Прогулки</a:t>
            </a:r>
          </a:p>
          <a:p>
            <a:r>
              <a:rPr lang="ru-RU" dirty="0" smtClean="0"/>
              <a:t>- Индивидуальные занятия </a:t>
            </a:r>
          </a:p>
          <a:p>
            <a:r>
              <a:rPr lang="ru-RU" dirty="0" smtClean="0"/>
              <a:t>- Работа с родителями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Ежедневная систематическая работа по физическому воспитанию в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7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2050" name="Picture 2" descr="E:\Новая папка дет сад(2)\DSC05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7009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 дет сад(2)\DSC05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6517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 дет сад(2)\DSC05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24117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Физкультурные занятия </a:t>
            </a:r>
            <a:endParaRPr lang="ru-RU" dirty="0"/>
          </a:p>
        </p:txBody>
      </p:sp>
      <p:pic>
        <p:nvPicPr>
          <p:cNvPr id="3074" name="Picture 2" descr="E:\Новая папка дет сад(2)\DSC05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627784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 дет сад(2)\DSC05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484784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овая папка дет сад(2)\DSC05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581128"/>
            <a:ext cx="246013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Физкульт</a:t>
            </a:r>
            <a:r>
              <a:rPr lang="ru-RU" dirty="0" smtClean="0"/>
              <a:t>-минутки</a:t>
            </a:r>
            <a:endParaRPr lang="ru-RU" dirty="0"/>
          </a:p>
        </p:txBody>
      </p:sp>
      <p:pic>
        <p:nvPicPr>
          <p:cNvPr id="6147" name="Picture 3" descr="F:\Новая папка\100_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988840"/>
            <a:ext cx="2705743" cy="194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овая папка\100_1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9047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Новая папка\100_1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592288" cy="19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4098" name="Picture 2" descr="E:\Новая папка дет сад(2)\DSC05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312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дет сад(2)\DSC05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32386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159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Физкультурно-оздоровительная работа в ДОУ как один из видов здоровьесбергающих технологий</vt:lpstr>
      <vt:lpstr>Цель:</vt:lpstr>
      <vt:lpstr>Задачи:</vt:lpstr>
      <vt:lpstr>Проблема:</vt:lpstr>
      <vt:lpstr>Ежедневная систематическая работа по физическому воспитанию в ДОУ</vt:lpstr>
      <vt:lpstr>Утренняя гимнастика</vt:lpstr>
      <vt:lpstr>Физкультурные занятия </vt:lpstr>
      <vt:lpstr>Физкульт-минутки</vt:lpstr>
      <vt:lpstr>Гимнастика после сна</vt:lpstr>
      <vt:lpstr>Бассейн</vt:lpstr>
      <vt:lpstr>Прогулки</vt:lpstr>
      <vt:lpstr>Индивидуальные занятия</vt:lpstr>
      <vt:lpstr>Работа с родителями: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работа в ДОУ как один из видов здоровьесбергающих технологий</dc:title>
  <dc:creator>admin</dc:creator>
  <cp:lastModifiedBy>admin</cp:lastModifiedBy>
  <cp:revision>10</cp:revision>
  <dcterms:created xsi:type="dcterms:W3CDTF">2015-11-29T17:07:49Z</dcterms:created>
  <dcterms:modified xsi:type="dcterms:W3CDTF">2015-11-29T19:47:16Z</dcterms:modified>
</cp:coreProperties>
</file>