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multfilm.ru/file/?frag=%EF%E5%F1%E5%ED%EA%E0+%EC%FB%F8%EE%ED%EA%E0" TargetMode="External"/><Relationship Id="rId3" Type="http://schemas.openxmlformats.org/officeDocument/2006/relationships/hyperlink" Target="http://pustunchik.ua/uploads/creation/cache/7a175b52b47e70d845b10f7cbd406060.png" TargetMode="External"/><Relationship Id="rId7" Type="http://schemas.openxmlformats.org/officeDocument/2006/relationships/hyperlink" Target="http://www.kadinlarkulubu.com/forum/index.php?attachments/0s0-gif.287332/" TargetMode="External"/><Relationship Id="rId2" Type="http://schemas.openxmlformats.org/officeDocument/2006/relationships/hyperlink" Target="http://pustunchik.ua/treasure/draw/namaliujmo-myshen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ustunchik.ua/uploads/creation/cache/129ea81dc0bdec2148d51d914a718d83.jpg" TargetMode="External"/><Relationship Id="rId5" Type="http://schemas.openxmlformats.org/officeDocument/2006/relationships/hyperlink" Target="http://pustunchik.ua/uploads/creation/cache/9d2efeb3f10943d41b96a8a0d0bffb47.jpg" TargetMode="External"/><Relationship Id="rId4" Type="http://schemas.openxmlformats.org/officeDocument/2006/relationships/hyperlink" Target="http://pustunchik.ua/uploads/creation/cache/c95f4963ebe7c0b04a780bd7014e5639&#1085;&#1072;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l.hostingfailov.com/sn_post_photo/33-1153-595981.jpg" TargetMode="External"/><Relationship Id="rId2" Type="http://schemas.openxmlformats.org/officeDocument/2006/relationships/hyperlink" Target="http://cs623318.vk.me/v623318298/21b6a/DP5j0UQBLU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tsad-kitty.ru/uploads/posts/2010-12/1292092688_1aa276fa97d4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Как нарисовать мышонка?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3429000"/>
            <a:ext cx="3024336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6" name="Picture 4" descr="Как нарисовать мышку поэтапно, фото 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372200" y="3429000"/>
            <a:ext cx="2495550" cy="3105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Как нарисовать мышку поэтапно, фото 17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75856" y="1052736"/>
            <a:ext cx="3048000" cy="4333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1907704" y="332656"/>
            <a:ext cx="554461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i="1" dirty="0" smtClean="0"/>
              <a:t>Учимся рисовать мышку.</a:t>
            </a:r>
            <a:endParaRPr lang="ru-RU" sz="36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1052736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УМК любой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91880" y="5380672"/>
            <a:ext cx="30314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Баранник</a:t>
            </a:r>
            <a:r>
              <a:rPr lang="ru-RU" dirty="0" smtClean="0"/>
              <a:t> Ирина Алексеевна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МБОУ СОШ №12</a:t>
            </a:r>
          </a:p>
          <a:p>
            <a:r>
              <a:rPr lang="ru-RU" dirty="0" smtClean="0"/>
              <a:t>г. Белая Калитва п. Коксовый</a:t>
            </a:r>
          </a:p>
          <a:p>
            <a:r>
              <a:rPr lang="ru-RU" dirty="0" smtClean="0"/>
              <a:t>Ростовской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2902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9. Добавь рисунку мелких деталей: нарисуй дырочки на сырые, пальчики на ногах, внутреннюю часть ушка.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Как нарисовать мышку поэтапно, фото 1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87824" y="2348880"/>
            <a:ext cx="3048000" cy="4333875"/>
          </a:xfrm>
          <a:prstGeom prst="rect">
            <a:avLst/>
          </a:prstGeom>
          <a:noFill/>
        </p:spPr>
      </p:pic>
      <p:pic>
        <p:nvPicPr>
          <p:cNvPr id="5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i="1" dirty="0" smtClean="0"/>
              <a:t>10. Вот и все! Осталось только раскрасить мышку.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Как нарисовать мышку поэтапно, фото 17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03848" y="1916832"/>
            <a:ext cx="3048000" cy="4333875"/>
          </a:xfrm>
          <a:prstGeom prst="rect">
            <a:avLst/>
          </a:prstGeom>
          <a:noFill/>
        </p:spPr>
      </p:pic>
      <p:pic>
        <p:nvPicPr>
          <p:cNvPr id="6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/>
              <a:t>А теперь посмотрим мультфильм «Песенка мышонка»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AutoShape 2" descr="https://sp.yimg.com/xj/th?id=OIP.Mb0fb2699bd78ff6d6f600030e74bc889o0&amp;pid=15.1&amp;P=0&amp;w=200&amp;h=15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sp.yimg.com/xj/th?id=OIP.Mb0fb2699bd78ff6d6f600030e74bc889o0&amp;pid=15.1&amp;P=0&amp;w=200&amp;h=15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sp.yimg.com/xj/th?id=OIP.Mb0fb2699bd78ff6d6f600030e74bc889o0&amp;pid=15.1&amp;P=0&amp;w=200&amp;h=15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sp.yimg.com/xj/th?id=OIP.M2f5a84cf9775ef50cd68235de734aad1o0&amp;pid=15.1&amp;P=0&amp;w=209&amp;h=15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s://sp.yimg.com/xj/th?id=OIP.M2f5a84cf9775ef50cd68235de734aad1o0&amp;pid=15.1&amp;P=0&amp;w=209&amp;h=15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0" name="Picture 16" descr="http://detsad-kitty.ru/uploads/posts/2010-12/1292092688_1aa276fa97d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556792"/>
            <a:ext cx="3536676" cy="2664296"/>
          </a:xfrm>
          <a:prstGeom prst="rect">
            <a:avLst/>
          </a:prstGeom>
          <a:noFill/>
        </p:spPr>
      </p:pic>
      <p:pic>
        <p:nvPicPr>
          <p:cNvPr id="10" name="Picture 2" descr="http://cs623318.vk.me/v623318298/21b6a/DP5j0UQBLUE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03848" y="2708920"/>
            <a:ext cx="3150349" cy="2520280"/>
          </a:xfrm>
          <a:prstGeom prst="rect">
            <a:avLst/>
          </a:prstGeom>
          <a:noFill/>
        </p:spPr>
      </p:pic>
      <p:pic>
        <p:nvPicPr>
          <p:cNvPr id="1038" name="Picture 14" descr="http://dl.hostingfailov.com/sn_post_photo/33-1153-59598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886450" y="4667250"/>
            <a:ext cx="3257550" cy="219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r>
              <a:rPr lang="en-US" sz="1800" dirty="0" smtClean="0">
                <a:hlinkClick r:id="rId2"/>
              </a:rPr>
              <a:t>http://pustunchik.ua/treasure/draw/namaliujmo-myshenia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1683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http://pustunchik.ua/uploads/creation/cache/7a175b52b47e70d845b10f7cbd406060.png</a:t>
            </a:r>
            <a:r>
              <a:rPr lang="ru-RU" dirty="0" smtClean="0"/>
              <a:t>-МЫШКА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3691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http://pustunchik.ua/uploads/creation/cache/c95f4963ebe7c0b04a780bd7014e5639</a:t>
            </a:r>
            <a:r>
              <a:rPr lang="ru-RU" dirty="0" smtClean="0">
                <a:hlinkClick r:id="rId4"/>
              </a:rPr>
              <a:t>на</a:t>
            </a:r>
            <a:r>
              <a:rPr lang="ru-RU" dirty="0" smtClean="0"/>
              <a:t> титульном слайде-1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21297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http://pustunchik.ua/uploads/creation/cache/9d2efeb3f10943d41b96a8a0d0bffb47.jpg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-на титульном слайде-2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0770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http://pustunchik.ua/uploads/creation/cache/129ea81dc0bdec2148d51d914a718d83.jpg</a:t>
            </a:r>
            <a:r>
              <a:rPr lang="ru-RU" dirty="0" smtClean="0"/>
              <a:t>- На титульном слайде 3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725144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http://www.kadinlarkulubu.com/forum/index.php?attachments/0s0-gif.287332/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 err="1" smtClean="0"/>
              <a:t>анимашка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5949280"/>
            <a:ext cx="3645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мультфильм «Песенка Мышонка»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517232"/>
            <a:ext cx="8676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http://multfilm.ru/file/?frag=%EF%E5%F1%E5%ED%EA%E0+%</a:t>
            </a:r>
            <a:r>
              <a:rPr lang="en-US" dirty="0" smtClean="0">
                <a:hlinkClick r:id="rId8"/>
              </a:rPr>
              <a:t>EC%FB%F8%EE%ED%EA%E0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20486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cs623318.vk.me/v623318298/21b6a/DP5j0UQBLUE.jpg</a:t>
            </a:r>
            <a:endParaRPr lang="ru-RU" dirty="0" smtClean="0"/>
          </a:p>
          <a:p>
            <a:r>
              <a:rPr lang="ru-RU" dirty="0" smtClean="0"/>
              <a:t>- друзьями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92494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dl.hostingfailov.com/sn_post_photo/33-1153-595981.jpg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0527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detsad-kitty.ru/uploads/posts/2010-12/1292092688_1aa276fa97d4.jpg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- с гитарой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Как нарисовать мышку поэтапно, фото 8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87824" y="2204864"/>
            <a:ext cx="3124200" cy="336232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15616" y="188640"/>
            <a:ext cx="7056784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i="1" dirty="0" smtClean="0"/>
              <a:t>1.Нарисуй фигурку, похожую на морковку. Это будущая голова мышки.</a:t>
            </a:r>
            <a:endParaRPr lang="ru-RU" sz="3600" b="1" i="1" dirty="0"/>
          </a:p>
        </p:txBody>
      </p:sp>
      <p:pic>
        <p:nvPicPr>
          <p:cNvPr id="1030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2. Острый конец «морковки» отдели дугой — это будет носик мышки. Нарисуй круглый глаз.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Как нарисовать мышку поэтапно, фото 9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643292" y="2276872"/>
            <a:ext cx="3669085" cy="3312368"/>
          </a:xfrm>
          <a:prstGeom prst="rect">
            <a:avLst/>
          </a:prstGeom>
          <a:noFill/>
        </p:spPr>
      </p:pic>
      <p:pic>
        <p:nvPicPr>
          <p:cNvPr id="5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3. Снизу головы нарисуй маленький завиток — основу тела мышонка.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Как нарисовать мышку поэтапно, фото 10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16850" y="1556792"/>
            <a:ext cx="3527966" cy="4968552"/>
          </a:xfrm>
          <a:prstGeom prst="rect">
            <a:avLst/>
          </a:prstGeom>
          <a:noFill/>
        </p:spPr>
      </p:pic>
      <p:pic>
        <p:nvPicPr>
          <p:cNvPr id="5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48680"/>
            <a:ext cx="783458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/>
              <a:t>4. Пришла очередь ушек. Дорисуй их.</a:t>
            </a:r>
            <a:endParaRPr lang="ru-RU" sz="3600" b="1" i="1" dirty="0"/>
          </a:p>
        </p:txBody>
      </p:sp>
      <p:pic>
        <p:nvPicPr>
          <p:cNvPr id="16386" name="Picture 2" descr="Как нарисовать мышку поэтапно, фото 1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771800" y="1556792"/>
            <a:ext cx="3305175" cy="4514851"/>
          </a:xfrm>
          <a:prstGeom prst="rect">
            <a:avLst/>
          </a:prstGeom>
          <a:noFill/>
        </p:spPr>
      </p:pic>
      <p:pic>
        <p:nvPicPr>
          <p:cNvPr id="6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30689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base"/>
            <a:r>
              <a:rPr lang="ru-RU" sz="3600" b="1" i="1" dirty="0" smtClean="0"/>
              <a:t>5. Какая ж мышка без кусочка сыра? Нарисуй мышонку две конечности и вставь в них полукруглый аппетитный сырок.</a:t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284984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410" name="Picture 2" descr="Как нарисовать мышку поэтапно, фото 1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87824" y="2636912"/>
            <a:ext cx="2838450" cy="371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6. Добавь глазам правдоподобного вида, дорисовав зрачок. Не забудь нарисовать улыбку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Как нарисовать мышку поэтапно, фото 1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15816" y="2276872"/>
            <a:ext cx="3048000" cy="433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 smtClean="0"/>
              <a:t>7. Теперь рисуем ножки.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 descr="Как нарисовать мышку поэтапно, фото 1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771800" y="1772816"/>
            <a:ext cx="3048000" cy="433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800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 smtClean="0"/>
              <a:t>8. А сейчас — очередь хвостика — одной из характерных особенностей мышки.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Как нарисовать мышку поэтапно, фото 1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87824" y="2276872"/>
            <a:ext cx="3048000" cy="4333875"/>
          </a:xfrm>
          <a:prstGeom prst="rect">
            <a:avLst/>
          </a:prstGeom>
          <a:noFill/>
        </p:spPr>
      </p:pic>
      <p:pic>
        <p:nvPicPr>
          <p:cNvPr id="5" name="Picture 6" descr="http://www.kadinlarkulubu.com/forum/index.php?attachments/0s0-gif.287332/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9575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237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2. Острый конец «морковки» отдели дугой — это будет носик мышки. Нарисуй круглый глаз.</vt:lpstr>
      <vt:lpstr>3. Снизу головы нарисуй маленький завиток — основу тела мышонка.</vt:lpstr>
      <vt:lpstr>Слайд 5</vt:lpstr>
      <vt:lpstr>5. Какая ж мышка без кусочка сыра? Нарисуй мышонку две конечности и вставь в них полукруглый аппетитный сырок.  </vt:lpstr>
      <vt:lpstr>6. Добавь глазам правдоподобного вида, дорисовав зрачок. Не забудь нарисовать улыбку.</vt:lpstr>
      <vt:lpstr>7. Теперь рисуем ножки.</vt:lpstr>
      <vt:lpstr>8. А сейчас — очередь хвостика — одной из характерных особенностей мышки.</vt:lpstr>
      <vt:lpstr>9. Добавь рисунку мелких деталей: нарисуй дырочки на сырые, пальчики на ногах, внутреннюю часть ушка.</vt:lpstr>
      <vt:lpstr>10. Вот и все! Осталось только раскрасить мышку.</vt:lpstr>
      <vt:lpstr>А теперь посмотрим мультфильм «Песенка мышонка»</vt:lpstr>
      <vt:lpstr>ИСТОЧНИКИ 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</cp:revision>
  <dcterms:modified xsi:type="dcterms:W3CDTF">2015-12-03T17:54:52Z</dcterms:modified>
</cp:coreProperties>
</file>