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80716116_large_0_435f0_26fa5ab4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9947" cy="1446146"/>
          </a:xfrm>
          <a:prstGeom prst="rect">
            <a:avLst/>
          </a:prstGeom>
        </p:spPr>
      </p:pic>
      <p:pic>
        <p:nvPicPr>
          <p:cNvPr id="8" name="Рисунок 7" descr="80716116_large_0_435f0_26fa5ab4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08304" y="1340768"/>
            <a:ext cx="1259947" cy="1446146"/>
          </a:xfrm>
          <a:prstGeom prst="rect">
            <a:avLst/>
          </a:prstGeom>
        </p:spPr>
      </p:pic>
      <p:pic>
        <p:nvPicPr>
          <p:cNvPr id="9" name="Рисунок 8" descr="80716116_large_0_435f0_26fa5ab4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1008112" cy="1373993"/>
          </a:xfrm>
          <a:prstGeom prst="rect">
            <a:avLst/>
          </a:prstGeom>
        </p:spPr>
      </p:pic>
      <p:pic>
        <p:nvPicPr>
          <p:cNvPr id="10" name="Рисунок 9" descr="80716116_large_0_435f0_26fa5ab4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28184" y="260648"/>
            <a:ext cx="1259947" cy="1446146"/>
          </a:xfrm>
          <a:prstGeom prst="rect">
            <a:avLst/>
          </a:prstGeom>
        </p:spPr>
      </p:pic>
      <p:pic>
        <p:nvPicPr>
          <p:cNvPr id="11" name="Рисунок 10" descr="80716116_large_0_435f0_26fa5ab4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1259947" cy="1446146"/>
          </a:xfrm>
          <a:prstGeom prst="rect">
            <a:avLst/>
          </a:prstGeom>
        </p:spPr>
      </p:pic>
      <p:pic>
        <p:nvPicPr>
          <p:cNvPr id="12" name="Рисунок 11" descr="80716116_large_0_435f0_26fa5ab4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1259947" cy="1446146"/>
          </a:xfrm>
          <a:prstGeom prst="rect">
            <a:avLst/>
          </a:prstGeom>
        </p:spPr>
      </p:pic>
      <p:pic>
        <p:nvPicPr>
          <p:cNvPr id="14" name="Рисунок 13" descr="80716116_large_0_435f0_26fa5ab4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1259947" cy="1446146"/>
          </a:xfrm>
          <a:prstGeom prst="rect">
            <a:avLst/>
          </a:prstGeom>
        </p:spPr>
      </p:pic>
      <p:pic>
        <p:nvPicPr>
          <p:cNvPr id="15" name="Рисунок 14" descr="80716116_large_0_435f0_26fa5ab4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5411854"/>
            <a:ext cx="1259947" cy="1446146"/>
          </a:xfrm>
          <a:prstGeom prst="rect">
            <a:avLst/>
          </a:prstGeom>
        </p:spPr>
      </p:pic>
      <p:pic>
        <p:nvPicPr>
          <p:cNvPr id="16" name="Рисунок 15" descr="80716116_large_0_435f0_26fa5ab4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84053" y="2924944"/>
            <a:ext cx="1259947" cy="144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2029059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4080" y="4545710"/>
            <a:ext cx="3089920" cy="2312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80716116_large_0_435f0_26fa5ab4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25144"/>
            <a:ext cx="1115290" cy="1280111"/>
          </a:xfrm>
          <a:prstGeom prst="rect">
            <a:avLst/>
          </a:prstGeom>
        </p:spPr>
      </p:pic>
      <p:pic>
        <p:nvPicPr>
          <p:cNvPr id="8" name="Рисунок 7" descr="80716116_large_0_435f0_26fa5ab4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5301208"/>
            <a:ext cx="1115290" cy="1280111"/>
          </a:xfrm>
          <a:prstGeom prst="rect">
            <a:avLst/>
          </a:prstGeom>
        </p:spPr>
      </p:pic>
      <p:pic>
        <p:nvPicPr>
          <p:cNvPr id="9" name="Рисунок 8" descr="80716116_large_0_435f0_26fa5ab4_X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3573016"/>
            <a:ext cx="1475656" cy="1693733"/>
          </a:xfrm>
          <a:prstGeom prst="rect">
            <a:avLst/>
          </a:prstGeom>
        </p:spPr>
      </p:pic>
      <p:pic>
        <p:nvPicPr>
          <p:cNvPr id="11" name="Рисунок 10" descr="80716116_large_0_435f0_26fa5ab4_X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32040" y="5164267"/>
            <a:ext cx="1475656" cy="1693733"/>
          </a:xfrm>
          <a:prstGeom prst="rect">
            <a:avLst/>
          </a:prstGeom>
        </p:spPr>
      </p:pic>
      <p:pic>
        <p:nvPicPr>
          <p:cNvPr id="12" name="Рисунок 11" descr="80716116_large_0_435f0_26fa5ab4_X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3429000"/>
            <a:ext cx="1475656" cy="1693733"/>
          </a:xfrm>
          <a:prstGeom prst="rect">
            <a:avLst/>
          </a:prstGeom>
        </p:spPr>
      </p:pic>
      <p:pic>
        <p:nvPicPr>
          <p:cNvPr id="13" name="Рисунок 12" descr="80716116_large_0_435f0_26fa5ab4_X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56376" y="2348880"/>
            <a:ext cx="878313" cy="1008112"/>
          </a:xfrm>
          <a:prstGeom prst="rect">
            <a:avLst/>
          </a:prstGeom>
        </p:spPr>
      </p:pic>
      <p:pic>
        <p:nvPicPr>
          <p:cNvPr id="14" name="Рисунок 13" descr="80716116_large_0_435f0_26fa5ab4_X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44408" y="1340768"/>
            <a:ext cx="899592" cy="103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610B0-504F-494B-A404-9A1D346CCE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9AC03-34BC-43E2-B8E1-A6B211F0B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066.radikal.ru/0911/5b/f225c5f045e0.jpg" TargetMode="External"/><Relationship Id="rId2" Type="http://schemas.openxmlformats.org/officeDocument/2006/relationships/hyperlink" Target="http://starodubceva.ucoz.ru/_nw/0/2202905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0.liveinternet.ru/images/attach/c/4/80/716/80716116_large_0_435f0_26fa5ab4_X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2500306"/>
            <a:ext cx="4286280" cy="192882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Рисуем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обезьянку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857760"/>
            <a:ext cx="3571900" cy="164307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Презентацию подготовила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Павленова Н.М.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МБОУ «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Дульдургинская</a:t>
            </a:r>
            <a:r>
              <a:rPr lang="ru-RU" sz="1600" b="1" i="1" dirty="0" smtClean="0">
                <a:solidFill>
                  <a:srgbClr val="002060"/>
                </a:solidFill>
              </a:rPr>
              <a:t> СОШ</a:t>
            </a:r>
            <a:r>
              <a:rPr lang="ru-RU" sz="1600" b="1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Декабрь 2015 г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obezyanka4.jpg"/>
          <p:cNvPicPr>
            <a:picLocks noChangeAspect="1"/>
          </p:cNvPicPr>
          <p:nvPr/>
        </p:nvPicPr>
        <p:blipFill>
          <a:blip r:embed="rId2"/>
          <a:srcRect l="3811" t="5660" r="2811" b="9434"/>
          <a:stretch>
            <a:fillRect/>
          </a:stretch>
        </p:blipFill>
        <p:spPr>
          <a:xfrm>
            <a:off x="428596" y="2000240"/>
            <a:ext cx="4589494" cy="4214842"/>
          </a:xfrm>
          <a:prstGeom prst="rect">
            <a:avLst/>
          </a:prstGeom>
        </p:spPr>
      </p:pic>
      <p:pic>
        <p:nvPicPr>
          <p:cNvPr id="5" name="Рисунок 4" descr="DSC056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0350" y="428604"/>
            <a:ext cx="3175022" cy="17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48207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МБОУ «</a:t>
            </a:r>
            <a:r>
              <a:rPr lang="ru-RU" sz="2000" b="1" dirty="0" err="1" smtClean="0">
                <a:solidFill>
                  <a:srgbClr val="0070C0"/>
                </a:solidFill>
              </a:rPr>
              <a:t>Дульдургинская</a:t>
            </a:r>
            <a:r>
              <a:rPr lang="ru-RU" sz="2000" b="1" dirty="0" smtClean="0">
                <a:solidFill>
                  <a:srgbClr val="0070C0"/>
                </a:solidFill>
              </a:rPr>
              <a:t> СОШ»</a:t>
            </a:r>
          </a:p>
          <a:p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Урок ИЗО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2 класс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Образовательная система «Школа 2100»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bezyan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69" y="285728"/>
            <a:ext cx="6719033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bezyank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712" y="357166"/>
            <a:ext cx="6647807" cy="614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bezyank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712" y="357166"/>
            <a:ext cx="6504931" cy="60170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bezyank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968" y="285728"/>
            <a:ext cx="6328114" cy="6391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45" t="3626" r="28069"/>
          <a:stretch>
            <a:fillRect/>
          </a:stretch>
        </p:blipFill>
        <p:spPr>
          <a:xfrm>
            <a:off x="571472" y="285728"/>
            <a:ext cx="3071834" cy="3768733"/>
          </a:xfrm>
        </p:spPr>
      </p:pic>
      <p:pic>
        <p:nvPicPr>
          <p:cNvPr id="5" name="Рисунок 4" descr="Катя.JPG"/>
          <p:cNvPicPr>
            <a:picLocks noChangeAspect="1"/>
          </p:cNvPicPr>
          <p:nvPr/>
        </p:nvPicPr>
        <p:blipFill>
          <a:blip r:embed="rId3" cstate="print"/>
          <a:srcRect l="19531" r="36719"/>
          <a:stretch>
            <a:fillRect/>
          </a:stretch>
        </p:blipFill>
        <p:spPr>
          <a:xfrm>
            <a:off x="5643570" y="214290"/>
            <a:ext cx="3111530" cy="4000510"/>
          </a:xfrm>
          <a:prstGeom prst="rect">
            <a:avLst/>
          </a:prstGeom>
        </p:spPr>
      </p:pic>
      <p:pic>
        <p:nvPicPr>
          <p:cNvPr id="6" name="Рисунок 5" descr="Дима П.JPG"/>
          <p:cNvPicPr>
            <a:picLocks noChangeAspect="1"/>
          </p:cNvPicPr>
          <p:nvPr/>
        </p:nvPicPr>
        <p:blipFill>
          <a:blip r:embed="rId4" cstate="print"/>
          <a:srcRect l="27344" r="23437"/>
          <a:stretch>
            <a:fillRect/>
          </a:stretch>
        </p:blipFill>
        <p:spPr>
          <a:xfrm>
            <a:off x="3214678" y="3143248"/>
            <a:ext cx="2937893" cy="335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03244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Источники: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http://starodubceva.ucoz.ru/_nw/0/22029059.jpg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3"/>
              </a:rPr>
              <a:t>http://i066.radikal.ru/0911/5b/f225c5f045e0.jpg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4"/>
              </a:rPr>
              <a:t>http://img0.liveinternet.ru/images/attach/c/4/80/716/80716116_large_0_435f0_26fa5ab4_XL.png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3a785ec23ddc24e1f11e1c312afb791be38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45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Рисуем обезьянку</vt:lpstr>
      <vt:lpstr>Слайд 2</vt:lpstr>
      <vt:lpstr>Слайд 3</vt:lpstr>
      <vt:lpstr>Слайд 4</vt:lpstr>
      <vt:lpstr>Слайд 5</vt:lpstr>
      <vt:lpstr>Слайд 6</vt:lpstr>
      <vt:lpstr>Источники: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admin</cp:lastModifiedBy>
  <cp:revision>9</cp:revision>
  <dcterms:created xsi:type="dcterms:W3CDTF">2012-12-06T17:33:54Z</dcterms:created>
  <dcterms:modified xsi:type="dcterms:W3CDTF">2015-12-04T05:55:42Z</dcterms:modified>
</cp:coreProperties>
</file>