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0" r:id="rId3"/>
    <p:sldId id="256" r:id="rId4"/>
    <p:sldId id="257" r:id="rId5"/>
    <p:sldId id="258" r:id="rId6"/>
    <p:sldId id="262" r:id="rId7"/>
    <p:sldId id="259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2F33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6124A8-4984-4540-87F3-672F6CB173A8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A70EB7-149D-4E60-9B5A-E1A5ED31F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uzofon.com/search/&#1055;&#1088;&#1086;&#1082;&#1086;&#1092;&#1100;&#1077;&#1074;%20&#1044;&#1086;&#1078;&#1076;&#1100;%20&#1080;%20&#1088;&#1072;&#1076;&#1091;&#1075;&#1072;" TargetMode="External"/><Relationship Id="rId2" Type="http://schemas.openxmlformats.org/officeDocument/2006/relationships/hyperlink" Target="http://videouroki.net/look/superfizmin/start/index.php?from=rightt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91;&#1087;&#1077;&#1088;%20&#1092;&#1080;&#1079;&#1082;&#1091;&#1083;&#1100;&#1090;&#1084;&#1080;&#1085;&#1091;&#1090;&#1082;&#1072;%20&#1076;&#1083;&#1103;%20&#1091;&#1088;&#1086;&#1082;&#1072;%20&#8212;%20&#1082;&#1086;&#1087;&#1080;&#1103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3%20&#1082;&#1083;&#1072;&#1089;&#1089;\09%20&#1044;&#1086;&#1088;&#1086;&#1078;&#1082;&#1072;%209.wma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891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МБОУ ООШ № 28  города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белово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Литературное чтение.</a:t>
            </a:r>
          </a:p>
          <a:p>
            <a:pPr algn="ctr">
              <a:buNone/>
            </a:pPr>
            <a:r>
              <a:rPr lang="ru-RU" dirty="0" smtClean="0"/>
              <a:t>Тема:</a:t>
            </a:r>
          </a:p>
          <a:p>
            <a:pPr algn="ctr">
              <a:buNone/>
            </a:pPr>
            <a:r>
              <a:rPr lang="ru-RU" dirty="0" smtClean="0"/>
              <a:t>Сергей Козлов. Июль</a:t>
            </a:r>
          </a:p>
          <a:p>
            <a:pPr algn="ctr">
              <a:buNone/>
            </a:pPr>
            <a:r>
              <a:rPr lang="ru-RU" dirty="0" smtClean="0"/>
              <a:t>Поход в «Музейный Дом»</a:t>
            </a:r>
          </a:p>
          <a:p>
            <a:pPr algn="ctr">
              <a:buNone/>
            </a:pPr>
            <a:r>
              <a:rPr lang="ru-RU" dirty="0" smtClean="0"/>
              <a:t>3 класс ПНШ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</a:t>
            </a:r>
          </a:p>
          <a:p>
            <a:pPr algn="ct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000" dirty="0" smtClean="0"/>
              <a:t>Ложкина Татьяна Владимировна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литературного чтения 3 класс автор Н.А.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Чуракова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Захарова В.В., Серова М.В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Поурочные разработки по литературному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чтению:3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класс. — М.: ВАКО, 2012. — 288 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http://videouroki.net/look/superfizmin/start/index.php?from=righttd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Методическое пособие литературное чтение 3 класс. Под ред. Н.А.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Чураковой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М.: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Академкнига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2012.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Музыкальное приложение: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hlinkClick r:id="rId3"/>
              </a:rPr>
              <a:t>  </a:t>
            </a:r>
            <a:r>
              <a:rPr lang="en-US" sz="2000" dirty="0" smtClean="0">
                <a:hlinkClick r:id="rId3"/>
              </a:rPr>
              <a:t>http://muzofon.com/search/</a:t>
            </a:r>
            <a:r>
              <a:rPr lang="ru-RU" sz="2000" dirty="0" smtClean="0">
                <a:hlinkClick r:id="rId3"/>
              </a:rPr>
              <a:t>Прокофьев%20Дождь%20и%20радуга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b2b6d_b3c874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488" y="836712"/>
            <a:ext cx="8724512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8458200" cy="18546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УЧИМСЯ НАБЛЮДАТЬ И КОПИМ ВПЕЧАТЛЕНИЯ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58200" cy="1679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Добро пожаловать в клуб  «Ключ и Заря»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635625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Учимся обнаруживать красоту природы и искусства»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6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16824" cy="46399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58200" cy="10527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«Учимся наблюдать то, что можно увидеть глазами»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Сергей козлов         </a:t>
            </a:r>
            <a:r>
              <a:rPr lang="ru-RU" sz="5400" b="1" dirty="0" smtClean="0">
                <a:solidFill>
                  <a:srgbClr val="00B050"/>
                </a:solidFill>
              </a:rPr>
              <a:t>«июль»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Я к Июлю прихожу,</a:t>
            </a:r>
          </a:p>
          <a:p>
            <a:pPr>
              <a:buNone/>
            </a:pPr>
            <a:r>
              <a:rPr lang="ru-RU" sz="4000" b="1" dirty="0" smtClean="0"/>
              <a:t>На густой траве лежу,</a:t>
            </a:r>
          </a:p>
          <a:p>
            <a:pPr>
              <a:buNone/>
            </a:pPr>
            <a:r>
              <a:rPr lang="ru-RU" sz="4000" b="1" dirty="0" smtClean="0"/>
              <a:t>И в глаза ему гляжу.</a:t>
            </a:r>
          </a:p>
          <a:p>
            <a:pPr>
              <a:buNone/>
            </a:pPr>
            <a:r>
              <a:rPr lang="ru-RU" sz="4000" b="1" dirty="0" smtClean="0"/>
              <a:t>- Он такой зеленоглазый!-</a:t>
            </a:r>
          </a:p>
          <a:p>
            <a:pPr>
              <a:buNone/>
            </a:pPr>
            <a:r>
              <a:rPr lang="ru-RU" sz="4000" b="1" dirty="0" smtClean="0"/>
              <a:t>Дома вечером скажу.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203" y="5301208"/>
            <a:ext cx="8816285" cy="1200329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Чем замечательно это стихотворение?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86800" cy="252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223v6I8a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2592288" cy="2290934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251520" y="764704"/>
            <a:ext cx="8712968" cy="4248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Прием, с помощью которого неживой предмет наделяется чертами живого одушевленного ЛИЦА, называется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оЛИЦЕтворением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373216"/>
            <a:ext cx="8640960" cy="5232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Подтверди, что поэт воспользовался этим приемом!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Ф и </a:t>
            </a:r>
            <a:r>
              <a:rPr lang="ru-RU" sz="6000" b="1" dirty="0" err="1" smtClean="0">
                <a:solidFill>
                  <a:srgbClr val="00B050"/>
                </a:solidFill>
              </a:rPr>
              <a:t>з</a:t>
            </a:r>
            <a:r>
              <a:rPr lang="ru-RU" sz="6000" b="1" dirty="0" smtClean="0">
                <a:solidFill>
                  <a:srgbClr val="00B050"/>
                </a:solidFill>
              </a:rPr>
              <a:t> м и </a:t>
            </a:r>
            <a:r>
              <a:rPr lang="ru-RU" sz="6000" b="1" dirty="0" err="1" smtClean="0">
                <a:solidFill>
                  <a:srgbClr val="00B050"/>
                </a:solidFill>
              </a:rPr>
              <a:t>н</a:t>
            </a:r>
            <a:r>
              <a:rPr lang="ru-RU" sz="6000" b="1" dirty="0" smtClean="0">
                <a:solidFill>
                  <a:srgbClr val="00B050"/>
                </a:solidFill>
              </a:rPr>
              <a:t> у т к а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5" name="Супер физкультминутка для урока — коп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556792"/>
            <a:ext cx="857695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09 Дорожка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Закончите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    предложения</a:t>
            </a:r>
            <a:endParaRPr lang="ru-RU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Мне было интересно  …</a:t>
            </a:r>
          </a:p>
          <a:p>
            <a:pPr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Мне было трудно  …</a:t>
            </a:r>
          </a:p>
          <a:p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Мне было легко  …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95736"/>
          </a:xfrm>
        </p:spPr>
        <p:txBody>
          <a:bodyPr>
            <a:normAutofit/>
            <a:scene3d>
              <a:camera prst="orthographicFront">
                <a:rot lat="0" lon="599981" rev="0"/>
              </a:camera>
              <a:lightRig rig="threePt" dir="t"/>
            </a:scene3d>
          </a:bodyPr>
          <a:lstStyle/>
          <a:p>
            <a:pPr algn="ctr"/>
            <a:r>
              <a:rPr lang="ru-RU" sz="6600" dirty="0" smtClean="0">
                <a:ln cap="rnd" cmpd="thickThin">
                  <a:solidFill>
                    <a:schemeClr val="accent1"/>
                  </a:solidFill>
                  <a:prstDash val="lgDash"/>
                  <a:bevel/>
                </a:ln>
                <a:solidFill>
                  <a:srgbClr val="C00000"/>
                </a:solidFill>
              </a:rPr>
              <a:t>Молодцы</a:t>
            </a:r>
            <a:r>
              <a:rPr lang="ru-RU" sz="6600" dirty="0" smtClean="0">
                <a:solidFill>
                  <a:srgbClr val="C00000"/>
                </a:solidFill>
              </a:rPr>
              <a:t>!!!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40968"/>
            <a:ext cx="8686800" cy="2939157"/>
          </a:xfrm>
        </p:spPr>
        <p:txBody>
          <a:bodyPr/>
          <a:lstStyle/>
          <a:p>
            <a:r>
              <a:rPr lang="ru-RU" b="1" dirty="0" smtClean="0"/>
              <a:t>Домашнее задание : </a:t>
            </a:r>
          </a:p>
          <a:p>
            <a:r>
              <a:rPr lang="ru-RU" b="1" dirty="0" smtClean="0"/>
              <a:t>1.Выразительное чтение стихотворения стр. 8</a:t>
            </a:r>
          </a:p>
          <a:p>
            <a:r>
              <a:rPr lang="ru-RU" b="1" dirty="0" smtClean="0"/>
              <a:t>2. Нарисовать как вы представляете себе Июль.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185</Words>
  <Application>Microsoft Office PowerPoint</Application>
  <PresentationFormat>Экран (4:3)</PresentationFormat>
  <Paragraphs>43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МБОУ ООШ № 28  города белово кемеровская область</vt:lpstr>
      <vt:lpstr>УЧИМСЯ НАБЛЮДАТЬ И КОПИМ ВПЕЧАТЛЕНИЯ</vt:lpstr>
      <vt:lpstr>«Учимся обнаруживать красоту природы и искусства»</vt:lpstr>
      <vt:lpstr>Сергей козлов         «июль»</vt:lpstr>
      <vt:lpstr>Слайд 5</vt:lpstr>
      <vt:lpstr>Ф и з м и н у т к а</vt:lpstr>
      <vt:lpstr>Слайд 7</vt:lpstr>
      <vt:lpstr>Закончите      предложения</vt:lpstr>
      <vt:lpstr>Молодцы!!!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Tatyana1</dc:creator>
  <cp:lastModifiedBy>Tatyana1</cp:lastModifiedBy>
  <cp:revision>27</cp:revision>
  <dcterms:created xsi:type="dcterms:W3CDTF">2015-09-04T13:57:29Z</dcterms:created>
  <dcterms:modified xsi:type="dcterms:W3CDTF">2015-09-06T07:03:45Z</dcterms:modified>
</cp:coreProperties>
</file>