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4CA99-C3F4-4F94-99B4-78E25E94688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863CF9-B626-46AD-8C05-C0FC08BB5F8A}">
      <dgm:prSet phldrT="[Текст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  <a:latin typeface="Georgia" pitchFamily="18" charset="0"/>
            </a:rPr>
            <a:t>Экономика</a:t>
          </a:r>
          <a:endParaRPr lang="ru-RU" sz="2400" b="1" dirty="0">
            <a:solidFill>
              <a:srgbClr val="C00000"/>
            </a:solidFill>
            <a:latin typeface="Georgia" pitchFamily="18" charset="0"/>
          </a:endParaRPr>
        </a:p>
      </dgm:t>
    </dgm:pt>
    <dgm:pt modelId="{B06F1534-DE1D-4AC4-A9E2-5CBB22CFFCC6}" type="parTrans" cxnId="{8DEC2338-A874-4569-B8CA-B81E1DE837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CA7B7-16A9-44B3-B188-F7DA98A52FC7}" type="sibTrans" cxnId="{8DEC2338-A874-4569-B8CA-B81E1DE837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FC6EF6-3DA1-4A18-9197-85994C08F4AE}">
      <dgm:prSet phldrT="[Текст]" custT="1"/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Georgia" pitchFamily="18" charset="0"/>
            </a:rPr>
            <a:t>Сельское  хозяйство</a:t>
          </a:r>
          <a:endParaRPr lang="ru-RU" sz="2000" b="0" dirty="0">
            <a:solidFill>
              <a:schemeClr val="tx1"/>
            </a:solidFill>
            <a:latin typeface="Georgia" pitchFamily="18" charset="0"/>
          </a:endParaRPr>
        </a:p>
      </dgm:t>
    </dgm:pt>
    <dgm:pt modelId="{5FF9018A-3763-4AAD-B753-C276506A6B82}" type="parTrans" cxnId="{9B8D13C5-328E-411B-A09A-BA81A1D23EDA}">
      <dgm:prSet/>
      <dgm:spPr>
        <a:solidFill>
          <a:srgbClr val="7030A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325E56-98BC-4B07-A246-27A6D49022B1}" type="sibTrans" cxnId="{9B8D13C5-328E-411B-A09A-BA81A1D23E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4DA4CC-4D5A-43EE-91F9-B332B1A19949}">
      <dgm:prSet phldrT="[Текст]" custT="1"/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Georgia" pitchFamily="18" charset="0"/>
            </a:rPr>
            <a:t>Промышленность</a:t>
          </a:r>
          <a:endParaRPr lang="ru-RU" sz="2000" dirty="0">
            <a:solidFill>
              <a:schemeClr val="tx1"/>
            </a:solidFill>
            <a:latin typeface="Georgia" pitchFamily="18" charset="0"/>
          </a:endParaRPr>
        </a:p>
      </dgm:t>
    </dgm:pt>
    <dgm:pt modelId="{67E60464-8ABE-4E9C-A6A6-BFF430970ACD}" type="parTrans" cxnId="{709914D3-7B82-45C4-B808-6FA9FDE61857}">
      <dgm:prSet/>
      <dgm:spPr>
        <a:solidFill>
          <a:srgbClr val="7030A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17F06B-5EC3-4B05-85FF-8DC19E4C3FC0}" type="sibTrans" cxnId="{709914D3-7B82-45C4-B808-6FA9FDE618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283BF7-897A-4719-A370-7D8621375DF3}">
      <dgm:prSet phldrT="[Текст]" custT="1"/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Georgia" pitchFamily="18" charset="0"/>
            </a:rPr>
            <a:t>Строительство</a:t>
          </a:r>
          <a:endParaRPr lang="ru-RU" sz="2000" dirty="0">
            <a:solidFill>
              <a:schemeClr val="tx1"/>
            </a:solidFill>
            <a:latin typeface="Georgia" pitchFamily="18" charset="0"/>
          </a:endParaRPr>
        </a:p>
      </dgm:t>
    </dgm:pt>
    <dgm:pt modelId="{17DE41A3-9409-4972-A6CD-E280EB8EA703}" type="parTrans" cxnId="{484C3952-5AB8-47E1-AC4B-A9FEFA881C46}">
      <dgm:prSet/>
      <dgm:spPr>
        <a:solidFill>
          <a:srgbClr val="7030A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531E99-5460-48DA-ABEB-6E3D36E493DF}" type="sibTrans" cxnId="{484C3952-5AB8-47E1-AC4B-A9FEFA881C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AE9C23-BAA6-42C2-B811-A0C1EAE54A2B}">
      <dgm:prSet phldrT="[Текст]" custT="1"/>
      <dgm:spPr>
        <a:solidFill>
          <a:schemeClr val="bg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Georgia" pitchFamily="18" charset="0"/>
            </a:rPr>
            <a:t>Торговля</a:t>
          </a:r>
          <a:endParaRPr lang="ru-RU" sz="2000" dirty="0">
            <a:solidFill>
              <a:schemeClr val="tx1"/>
            </a:solidFill>
            <a:latin typeface="Georgia" pitchFamily="18" charset="0"/>
          </a:endParaRPr>
        </a:p>
      </dgm:t>
    </dgm:pt>
    <dgm:pt modelId="{928F0831-023A-4FED-932D-FAA4B8ADA330}" type="parTrans" cxnId="{3724503B-8A2F-47E7-93A8-89632451D53B}">
      <dgm:prSet/>
      <dgm:spPr>
        <a:solidFill>
          <a:srgbClr val="7030A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BE9F42-C8AA-4E3F-8711-E1CFFAF4D7C0}" type="sibTrans" cxnId="{3724503B-8A2F-47E7-93A8-89632451D5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D77334-F206-48CB-8FB2-6E6447FDA8EF}" type="pres">
      <dgm:prSet presAssocID="{8B74CA99-C3F4-4F94-99B4-78E25E9468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7590C1-B115-4019-83B7-53D5CACB7512}" type="pres">
      <dgm:prSet presAssocID="{60863CF9-B626-46AD-8C05-C0FC08BB5F8A}" presName="centerShape" presStyleLbl="node0" presStyleIdx="0" presStyleCnt="1" custScaleX="219737"/>
      <dgm:spPr/>
      <dgm:t>
        <a:bodyPr/>
        <a:lstStyle/>
        <a:p>
          <a:endParaRPr lang="ru-RU"/>
        </a:p>
      </dgm:t>
    </dgm:pt>
    <dgm:pt modelId="{145611BD-F62F-4C34-B10F-9C093928B28D}" type="pres">
      <dgm:prSet presAssocID="{5FF9018A-3763-4AAD-B753-C276506A6B8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A416F61-AFC9-46F8-BA2A-5A602EAECFDE}" type="pres">
      <dgm:prSet presAssocID="{5FF9018A-3763-4AAD-B753-C276506A6B8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B767285-66BE-45D1-985F-541888C8B840}" type="pres">
      <dgm:prSet presAssocID="{FDFC6EF6-3DA1-4A18-9197-85994C08F4AE}" presName="node" presStyleLbl="node1" presStyleIdx="0" presStyleCnt="4" custScaleX="16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FB907-BEE0-4BC2-9337-647E0C44C731}" type="pres">
      <dgm:prSet presAssocID="{67E60464-8ABE-4E9C-A6A6-BFF430970AC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99FA03D-895C-4F00-923B-0F50331C7291}" type="pres">
      <dgm:prSet presAssocID="{67E60464-8ABE-4E9C-A6A6-BFF430970AC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7FA3720-16FF-4296-98E0-3455CBEC9D90}" type="pres">
      <dgm:prSet presAssocID="{6B4DA4CC-4D5A-43EE-91F9-B332B1A19949}" presName="node" presStyleLbl="node1" presStyleIdx="1" presStyleCnt="4" custScaleX="126841" custScaleY="117895" custRadScaleRad="144543" custRadScaleInc="-3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36C6C-9668-4A2B-90EA-2B4AACC477B6}" type="pres">
      <dgm:prSet presAssocID="{17DE41A3-9409-4972-A6CD-E280EB8EA70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F184A35-F4CA-4F13-99E2-CCCF782C31F5}" type="pres">
      <dgm:prSet presAssocID="{17DE41A3-9409-4972-A6CD-E280EB8EA70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534F48F-484B-4EA7-B5D0-EAE9469E8E82}" type="pres">
      <dgm:prSet presAssocID="{DF283BF7-897A-4719-A370-7D8621375DF3}" presName="node" presStyleLbl="node1" presStyleIdx="2" presStyleCnt="4" custScaleX="16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D64E0-7235-415F-B9CB-1C59F1AFE2A9}" type="pres">
      <dgm:prSet presAssocID="{928F0831-023A-4FED-932D-FAA4B8ADA33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70C58405-B4B7-4A09-B7CE-0C6182A7682E}" type="pres">
      <dgm:prSet presAssocID="{928F0831-023A-4FED-932D-FAA4B8ADA33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A67F298-30AE-403D-A44D-880B4B5E8A83}" type="pres">
      <dgm:prSet presAssocID="{2BAE9C23-BAA6-42C2-B811-A0C1EAE54A2B}" presName="node" presStyleLbl="node1" presStyleIdx="3" presStyleCnt="4" custScaleX="127471" custScaleY="117971" custRadScaleRad="146553" custRadScaleInc="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9BD9F-9D9F-4A37-A241-2D4682DE912E}" type="presOf" srcId="{6B4DA4CC-4D5A-43EE-91F9-B332B1A19949}" destId="{47FA3720-16FF-4296-98E0-3455CBEC9D90}" srcOrd="0" destOrd="0" presId="urn:microsoft.com/office/officeart/2005/8/layout/radial5"/>
    <dgm:cxn modelId="{983B49FD-41C4-4996-9A6A-33E07705E987}" type="presOf" srcId="{FDFC6EF6-3DA1-4A18-9197-85994C08F4AE}" destId="{7B767285-66BE-45D1-985F-541888C8B840}" srcOrd="0" destOrd="0" presId="urn:microsoft.com/office/officeart/2005/8/layout/radial5"/>
    <dgm:cxn modelId="{2D7450D5-BA64-437E-99CE-BBEBF86A43B6}" type="presOf" srcId="{67E60464-8ABE-4E9C-A6A6-BFF430970ACD}" destId="{099FA03D-895C-4F00-923B-0F50331C7291}" srcOrd="1" destOrd="0" presId="urn:microsoft.com/office/officeart/2005/8/layout/radial5"/>
    <dgm:cxn modelId="{784EB4D6-C5DC-4FB4-B090-738659F7A9FA}" type="presOf" srcId="{5FF9018A-3763-4AAD-B753-C276506A6B82}" destId="{6A416F61-AFC9-46F8-BA2A-5A602EAECFDE}" srcOrd="1" destOrd="0" presId="urn:microsoft.com/office/officeart/2005/8/layout/radial5"/>
    <dgm:cxn modelId="{3724503B-8A2F-47E7-93A8-89632451D53B}" srcId="{60863CF9-B626-46AD-8C05-C0FC08BB5F8A}" destId="{2BAE9C23-BAA6-42C2-B811-A0C1EAE54A2B}" srcOrd="3" destOrd="0" parTransId="{928F0831-023A-4FED-932D-FAA4B8ADA330}" sibTransId="{C9BE9F42-C8AA-4E3F-8711-E1CFFAF4D7C0}"/>
    <dgm:cxn modelId="{484C3952-5AB8-47E1-AC4B-A9FEFA881C46}" srcId="{60863CF9-B626-46AD-8C05-C0FC08BB5F8A}" destId="{DF283BF7-897A-4719-A370-7D8621375DF3}" srcOrd="2" destOrd="0" parTransId="{17DE41A3-9409-4972-A6CD-E280EB8EA703}" sibTransId="{55531E99-5460-48DA-ABEB-6E3D36E493DF}"/>
    <dgm:cxn modelId="{665F4345-73F1-4B6A-BBBA-E99B47E3AC4A}" type="presOf" srcId="{60863CF9-B626-46AD-8C05-C0FC08BB5F8A}" destId="{517590C1-B115-4019-83B7-53D5CACB7512}" srcOrd="0" destOrd="0" presId="urn:microsoft.com/office/officeart/2005/8/layout/radial5"/>
    <dgm:cxn modelId="{8DEC2338-A874-4569-B8CA-B81E1DE837BC}" srcId="{8B74CA99-C3F4-4F94-99B4-78E25E946885}" destId="{60863CF9-B626-46AD-8C05-C0FC08BB5F8A}" srcOrd="0" destOrd="0" parTransId="{B06F1534-DE1D-4AC4-A9E2-5CBB22CFFCC6}" sibTransId="{7D2CA7B7-16A9-44B3-B188-F7DA98A52FC7}"/>
    <dgm:cxn modelId="{EC22570D-141B-4291-B31C-6D07379EE22A}" type="presOf" srcId="{5FF9018A-3763-4AAD-B753-C276506A6B82}" destId="{145611BD-F62F-4C34-B10F-9C093928B28D}" srcOrd="0" destOrd="0" presId="urn:microsoft.com/office/officeart/2005/8/layout/radial5"/>
    <dgm:cxn modelId="{F0F4CD76-B1F2-461E-BF0D-E5E475A518C0}" type="presOf" srcId="{8B74CA99-C3F4-4F94-99B4-78E25E946885}" destId="{51D77334-F206-48CB-8FB2-6E6447FDA8EF}" srcOrd="0" destOrd="0" presId="urn:microsoft.com/office/officeart/2005/8/layout/radial5"/>
    <dgm:cxn modelId="{0B3BB894-A3F7-4268-A40A-73764958AA46}" type="presOf" srcId="{17DE41A3-9409-4972-A6CD-E280EB8EA703}" destId="{76236C6C-9668-4A2B-90EA-2B4AACC477B6}" srcOrd="0" destOrd="0" presId="urn:microsoft.com/office/officeart/2005/8/layout/radial5"/>
    <dgm:cxn modelId="{D1DDEED1-1BF8-4383-A156-3F60B035B266}" type="presOf" srcId="{17DE41A3-9409-4972-A6CD-E280EB8EA703}" destId="{DF184A35-F4CA-4F13-99E2-CCCF782C31F5}" srcOrd="1" destOrd="0" presId="urn:microsoft.com/office/officeart/2005/8/layout/radial5"/>
    <dgm:cxn modelId="{9B8D13C5-328E-411B-A09A-BA81A1D23EDA}" srcId="{60863CF9-B626-46AD-8C05-C0FC08BB5F8A}" destId="{FDFC6EF6-3DA1-4A18-9197-85994C08F4AE}" srcOrd="0" destOrd="0" parTransId="{5FF9018A-3763-4AAD-B753-C276506A6B82}" sibTransId="{F9325E56-98BC-4B07-A246-27A6D49022B1}"/>
    <dgm:cxn modelId="{5B61D70D-2F1E-43A5-B122-D1D50E7403DF}" type="presOf" srcId="{928F0831-023A-4FED-932D-FAA4B8ADA330}" destId="{F67D64E0-7235-415F-B9CB-1C59F1AFE2A9}" srcOrd="0" destOrd="0" presId="urn:microsoft.com/office/officeart/2005/8/layout/radial5"/>
    <dgm:cxn modelId="{2870B296-1741-4E5A-B63D-1B4C97DAFBDA}" type="presOf" srcId="{DF283BF7-897A-4719-A370-7D8621375DF3}" destId="{0534F48F-484B-4EA7-B5D0-EAE9469E8E82}" srcOrd="0" destOrd="0" presId="urn:microsoft.com/office/officeart/2005/8/layout/radial5"/>
    <dgm:cxn modelId="{709914D3-7B82-45C4-B808-6FA9FDE61857}" srcId="{60863CF9-B626-46AD-8C05-C0FC08BB5F8A}" destId="{6B4DA4CC-4D5A-43EE-91F9-B332B1A19949}" srcOrd="1" destOrd="0" parTransId="{67E60464-8ABE-4E9C-A6A6-BFF430970ACD}" sibTransId="{7017F06B-5EC3-4B05-85FF-8DC19E4C3FC0}"/>
    <dgm:cxn modelId="{9BAB58C9-399F-4CFB-807F-01D6D5467B89}" type="presOf" srcId="{2BAE9C23-BAA6-42C2-B811-A0C1EAE54A2B}" destId="{5A67F298-30AE-403D-A44D-880B4B5E8A83}" srcOrd="0" destOrd="0" presId="urn:microsoft.com/office/officeart/2005/8/layout/radial5"/>
    <dgm:cxn modelId="{068C891E-8DF1-4DF1-8931-0E6DCDE4FC03}" type="presOf" srcId="{67E60464-8ABE-4E9C-A6A6-BFF430970ACD}" destId="{0B1FB907-BEE0-4BC2-9337-647E0C44C731}" srcOrd="0" destOrd="0" presId="urn:microsoft.com/office/officeart/2005/8/layout/radial5"/>
    <dgm:cxn modelId="{6F4FCA1C-2D7D-4362-BC5F-4850CDFAB85A}" type="presOf" srcId="{928F0831-023A-4FED-932D-FAA4B8ADA330}" destId="{70C58405-B4B7-4A09-B7CE-0C6182A7682E}" srcOrd="1" destOrd="0" presId="urn:microsoft.com/office/officeart/2005/8/layout/radial5"/>
    <dgm:cxn modelId="{1806E884-47EB-449F-AB4E-AC110640EE72}" type="presParOf" srcId="{51D77334-F206-48CB-8FB2-6E6447FDA8EF}" destId="{517590C1-B115-4019-83B7-53D5CACB7512}" srcOrd="0" destOrd="0" presId="urn:microsoft.com/office/officeart/2005/8/layout/radial5"/>
    <dgm:cxn modelId="{56C4FCE3-A463-47E4-A15E-AA3EF6BF4035}" type="presParOf" srcId="{51D77334-F206-48CB-8FB2-6E6447FDA8EF}" destId="{145611BD-F62F-4C34-B10F-9C093928B28D}" srcOrd="1" destOrd="0" presId="urn:microsoft.com/office/officeart/2005/8/layout/radial5"/>
    <dgm:cxn modelId="{E2872A39-1F0F-40E9-B09A-9867F46C955E}" type="presParOf" srcId="{145611BD-F62F-4C34-B10F-9C093928B28D}" destId="{6A416F61-AFC9-46F8-BA2A-5A602EAECFDE}" srcOrd="0" destOrd="0" presId="urn:microsoft.com/office/officeart/2005/8/layout/radial5"/>
    <dgm:cxn modelId="{20796AFD-3CD1-47E5-8EB4-84A427B5831A}" type="presParOf" srcId="{51D77334-F206-48CB-8FB2-6E6447FDA8EF}" destId="{7B767285-66BE-45D1-985F-541888C8B840}" srcOrd="2" destOrd="0" presId="urn:microsoft.com/office/officeart/2005/8/layout/radial5"/>
    <dgm:cxn modelId="{AB5E6900-EA3F-467D-BEC6-0F2B549814A0}" type="presParOf" srcId="{51D77334-F206-48CB-8FB2-6E6447FDA8EF}" destId="{0B1FB907-BEE0-4BC2-9337-647E0C44C731}" srcOrd="3" destOrd="0" presId="urn:microsoft.com/office/officeart/2005/8/layout/radial5"/>
    <dgm:cxn modelId="{2E57F773-C45A-45E5-A848-3C5D0A9AEA88}" type="presParOf" srcId="{0B1FB907-BEE0-4BC2-9337-647E0C44C731}" destId="{099FA03D-895C-4F00-923B-0F50331C7291}" srcOrd="0" destOrd="0" presId="urn:microsoft.com/office/officeart/2005/8/layout/radial5"/>
    <dgm:cxn modelId="{35C8AE62-B5D5-4F05-A03F-C36ED1EC0B7C}" type="presParOf" srcId="{51D77334-F206-48CB-8FB2-6E6447FDA8EF}" destId="{47FA3720-16FF-4296-98E0-3455CBEC9D90}" srcOrd="4" destOrd="0" presId="urn:microsoft.com/office/officeart/2005/8/layout/radial5"/>
    <dgm:cxn modelId="{40079307-045D-4245-B3F1-78847BA59ADA}" type="presParOf" srcId="{51D77334-F206-48CB-8FB2-6E6447FDA8EF}" destId="{76236C6C-9668-4A2B-90EA-2B4AACC477B6}" srcOrd="5" destOrd="0" presId="urn:microsoft.com/office/officeart/2005/8/layout/radial5"/>
    <dgm:cxn modelId="{BABDBD7E-7EB9-41D1-A05D-7E5C5EFE5F61}" type="presParOf" srcId="{76236C6C-9668-4A2B-90EA-2B4AACC477B6}" destId="{DF184A35-F4CA-4F13-99E2-CCCF782C31F5}" srcOrd="0" destOrd="0" presId="urn:microsoft.com/office/officeart/2005/8/layout/radial5"/>
    <dgm:cxn modelId="{7E7F8195-4CD8-44AF-9E2B-EDAF5461D01C}" type="presParOf" srcId="{51D77334-F206-48CB-8FB2-6E6447FDA8EF}" destId="{0534F48F-484B-4EA7-B5D0-EAE9469E8E82}" srcOrd="6" destOrd="0" presId="urn:microsoft.com/office/officeart/2005/8/layout/radial5"/>
    <dgm:cxn modelId="{6C384A70-CC23-4CC3-B76C-44EC085F8F0E}" type="presParOf" srcId="{51D77334-F206-48CB-8FB2-6E6447FDA8EF}" destId="{F67D64E0-7235-415F-B9CB-1C59F1AFE2A9}" srcOrd="7" destOrd="0" presId="urn:microsoft.com/office/officeart/2005/8/layout/radial5"/>
    <dgm:cxn modelId="{E34676C7-3E69-44BB-8100-4E1D730003A6}" type="presParOf" srcId="{F67D64E0-7235-415F-B9CB-1C59F1AFE2A9}" destId="{70C58405-B4B7-4A09-B7CE-0C6182A7682E}" srcOrd="0" destOrd="0" presId="urn:microsoft.com/office/officeart/2005/8/layout/radial5"/>
    <dgm:cxn modelId="{131411F9-FD55-4114-8E2E-C36EB6E96D6E}" type="presParOf" srcId="{51D77334-F206-48CB-8FB2-6E6447FDA8EF}" destId="{5A67F298-30AE-403D-A44D-880B4B5E8A8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54725-6E81-403B-851D-111A36EA98AC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5C5A614-164C-497C-B84B-4A4AF463D80C}">
      <dgm:prSet phldrT="[Текст]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rPr>
            <a:t>Транспорт</a:t>
          </a:r>
          <a:endParaRPr lang="ru-RU" b="1" i="1" dirty="0">
            <a:solidFill>
              <a:schemeClr val="tx2">
                <a:lumMod val="10000"/>
              </a:schemeClr>
            </a:solidFill>
            <a:latin typeface="Georgia" pitchFamily="18" charset="0"/>
          </a:endParaRPr>
        </a:p>
      </dgm:t>
    </dgm:pt>
    <dgm:pt modelId="{8A3DB61F-10C9-41AF-B7C5-C81BC1ABDAFB}" type="parTrans" cxnId="{8D666030-2189-4D7B-908C-1AD65E55E233}">
      <dgm:prSet/>
      <dgm:spPr/>
      <dgm:t>
        <a:bodyPr/>
        <a:lstStyle/>
        <a:p>
          <a:endParaRPr lang="ru-RU"/>
        </a:p>
      </dgm:t>
    </dgm:pt>
    <dgm:pt modelId="{2FC9DD03-5FFC-4FFC-9FBB-EBD770400C05}" type="sibTrans" cxnId="{8D666030-2189-4D7B-908C-1AD65E55E233}">
      <dgm:prSet/>
      <dgm:spPr/>
      <dgm:t>
        <a:bodyPr/>
        <a:lstStyle/>
        <a:p>
          <a:endParaRPr lang="ru-RU"/>
        </a:p>
      </dgm:t>
    </dgm:pt>
    <dgm:pt modelId="{FB216EB9-C0EA-4F77-8CCA-BCF169668004}">
      <dgm:prSet phldrT="[Текст]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dirty="0" smtClean="0"/>
            <a:t>наземный</a:t>
          </a:r>
          <a:endParaRPr lang="ru-RU" dirty="0"/>
        </a:p>
      </dgm:t>
    </dgm:pt>
    <dgm:pt modelId="{5038A515-8210-428D-8156-DBDEECACB1B2}" type="parTrans" cxnId="{1A83C85A-0556-4AFB-B82E-FDB9F155EE34}">
      <dgm:prSet/>
      <dgm:spPr/>
      <dgm:t>
        <a:bodyPr/>
        <a:lstStyle/>
        <a:p>
          <a:endParaRPr lang="ru-RU"/>
        </a:p>
      </dgm:t>
    </dgm:pt>
    <dgm:pt modelId="{F77ED9F7-2AB8-4C91-8FD5-707DC3FD3088}" type="sibTrans" cxnId="{1A83C85A-0556-4AFB-B82E-FDB9F155EE34}">
      <dgm:prSet/>
      <dgm:spPr/>
      <dgm:t>
        <a:bodyPr/>
        <a:lstStyle/>
        <a:p>
          <a:endParaRPr lang="ru-RU"/>
        </a:p>
      </dgm:t>
    </dgm:pt>
    <dgm:pt modelId="{95FBACED-2C92-47C8-B76E-0F6E82A85A7F}">
      <dgm:prSet phldrT="[Текст]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dirty="0" smtClean="0"/>
            <a:t>водный</a:t>
          </a:r>
          <a:endParaRPr lang="ru-RU" dirty="0"/>
        </a:p>
      </dgm:t>
    </dgm:pt>
    <dgm:pt modelId="{86E28B68-A099-4125-AABC-4F57E8C9B522}" type="parTrans" cxnId="{D5BBF140-2B9C-4EFD-94D1-629C330BC4B8}">
      <dgm:prSet/>
      <dgm:spPr/>
      <dgm:t>
        <a:bodyPr/>
        <a:lstStyle/>
        <a:p>
          <a:endParaRPr lang="ru-RU"/>
        </a:p>
      </dgm:t>
    </dgm:pt>
    <dgm:pt modelId="{4EC69DB5-0A73-46CB-8C02-46EC15879B93}" type="sibTrans" cxnId="{D5BBF140-2B9C-4EFD-94D1-629C330BC4B8}">
      <dgm:prSet/>
      <dgm:spPr/>
      <dgm:t>
        <a:bodyPr/>
        <a:lstStyle/>
        <a:p>
          <a:endParaRPr lang="ru-RU"/>
        </a:p>
      </dgm:t>
    </dgm:pt>
    <dgm:pt modelId="{BCA99194-9048-49AA-B1C5-257D33E700B1}">
      <dgm:prSet phldrT="[Текст]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dirty="0" smtClean="0"/>
            <a:t>воздушный</a:t>
          </a:r>
          <a:endParaRPr lang="ru-RU" dirty="0"/>
        </a:p>
      </dgm:t>
    </dgm:pt>
    <dgm:pt modelId="{1CC826C5-8E16-40C4-A6DF-545DEEA471DE}" type="parTrans" cxnId="{19DE941D-90F0-43D4-857F-7F8E583124A6}">
      <dgm:prSet/>
      <dgm:spPr/>
      <dgm:t>
        <a:bodyPr/>
        <a:lstStyle/>
        <a:p>
          <a:endParaRPr lang="ru-RU"/>
        </a:p>
      </dgm:t>
    </dgm:pt>
    <dgm:pt modelId="{BB20FA36-CD46-4937-BF22-7CD8C3418EED}" type="sibTrans" cxnId="{19DE941D-90F0-43D4-857F-7F8E583124A6}">
      <dgm:prSet/>
      <dgm:spPr/>
      <dgm:t>
        <a:bodyPr/>
        <a:lstStyle/>
        <a:p>
          <a:endParaRPr lang="ru-RU"/>
        </a:p>
      </dgm:t>
    </dgm:pt>
    <dgm:pt modelId="{15137423-3E4B-42BE-908F-4FCC9B8C24EF}">
      <dgm:prSet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dirty="0" smtClean="0"/>
            <a:t>подземный</a:t>
          </a:r>
          <a:endParaRPr lang="ru-RU" dirty="0"/>
        </a:p>
      </dgm:t>
    </dgm:pt>
    <dgm:pt modelId="{559EEA4A-1627-49C3-A733-4ED9BBD654BA}" type="parTrans" cxnId="{2345546A-30F1-43CB-8730-1644DDA8C047}">
      <dgm:prSet/>
      <dgm:spPr/>
      <dgm:t>
        <a:bodyPr/>
        <a:lstStyle/>
        <a:p>
          <a:endParaRPr lang="ru-RU"/>
        </a:p>
      </dgm:t>
    </dgm:pt>
    <dgm:pt modelId="{998B67FA-1C93-418B-BEF9-0182D5F3E937}" type="sibTrans" cxnId="{2345546A-30F1-43CB-8730-1644DDA8C047}">
      <dgm:prSet/>
      <dgm:spPr/>
      <dgm:t>
        <a:bodyPr/>
        <a:lstStyle/>
        <a:p>
          <a:endParaRPr lang="ru-RU"/>
        </a:p>
      </dgm:t>
    </dgm:pt>
    <dgm:pt modelId="{7718D487-A7A7-4B37-B484-C2EA288B9307}" type="pres">
      <dgm:prSet presAssocID="{F1054725-6E81-403B-851D-111A36EA98A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45C17-255E-45A2-9FB0-BBE31B6EA5E9}" type="pres">
      <dgm:prSet presAssocID="{D5C5A614-164C-497C-B84B-4A4AF463D80C}" presName="roof" presStyleLbl="dkBgShp" presStyleIdx="0" presStyleCnt="2" custLinFactNeighborX="-5455" custLinFactNeighborY="-17094"/>
      <dgm:spPr/>
      <dgm:t>
        <a:bodyPr/>
        <a:lstStyle/>
        <a:p>
          <a:endParaRPr lang="ru-RU"/>
        </a:p>
      </dgm:t>
    </dgm:pt>
    <dgm:pt modelId="{B94C46F5-D954-4B69-9C8F-6EEF8FC81F35}" type="pres">
      <dgm:prSet presAssocID="{D5C5A614-164C-497C-B84B-4A4AF463D80C}" presName="pillars" presStyleCnt="0"/>
      <dgm:spPr/>
    </dgm:pt>
    <dgm:pt modelId="{CB72DF61-F891-4FD6-8579-BBE7E0E12A80}" type="pres">
      <dgm:prSet presAssocID="{D5C5A614-164C-497C-B84B-4A4AF463D80C}" presName="pillar1" presStyleLbl="node1" presStyleIdx="0" presStyleCnt="4" custScaleY="28612" custLinFactNeighborX="-3636" custLinFactNeighborY="-3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2B163-50C9-4987-82E0-802B90E50EC9}" type="pres">
      <dgm:prSet presAssocID="{95FBACED-2C92-47C8-B76E-0F6E82A85A7F}" presName="pillarX" presStyleLbl="node1" presStyleIdx="1" presStyleCnt="4" custScaleY="28368" custLinFactNeighborX="-240" custLinFactNeighborY="-3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9E482-94AB-4D26-AF75-B6BE6D1C0CD4}" type="pres">
      <dgm:prSet presAssocID="{BCA99194-9048-49AA-B1C5-257D33E700B1}" presName="pillarX" presStyleLbl="node1" presStyleIdx="2" presStyleCnt="4" custScaleY="28612" custLinFactNeighborX="0" custLinFactNeighborY="-3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BC167-D863-4346-BBC1-57ED5DA0B0CE}" type="pres">
      <dgm:prSet presAssocID="{15137423-3E4B-42BE-908F-4FCC9B8C24EF}" presName="pillarX" presStyleLbl="node1" presStyleIdx="3" presStyleCnt="4" custScaleY="28612" custLinFactNeighborX="-870" custLinFactNeighborY="-3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F63F6-95E3-4F53-8FE8-294272C16A6F}" type="pres">
      <dgm:prSet presAssocID="{D5C5A614-164C-497C-B84B-4A4AF463D80C}" presName="base" presStyleLbl="dkBgShp" presStyleIdx="1" presStyleCnt="2"/>
      <dgm:spPr/>
    </dgm:pt>
  </dgm:ptLst>
  <dgm:cxnLst>
    <dgm:cxn modelId="{8D666030-2189-4D7B-908C-1AD65E55E233}" srcId="{F1054725-6E81-403B-851D-111A36EA98AC}" destId="{D5C5A614-164C-497C-B84B-4A4AF463D80C}" srcOrd="0" destOrd="0" parTransId="{8A3DB61F-10C9-41AF-B7C5-C81BC1ABDAFB}" sibTransId="{2FC9DD03-5FFC-4FFC-9FBB-EBD770400C05}"/>
    <dgm:cxn modelId="{C9A80E55-B84A-4DE2-B69E-3AFEC85DBB96}" type="presOf" srcId="{D5C5A614-164C-497C-B84B-4A4AF463D80C}" destId="{88145C17-255E-45A2-9FB0-BBE31B6EA5E9}" srcOrd="0" destOrd="0" presId="urn:microsoft.com/office/officeart/2005/8/layout/hList3"/>
    <dgm:cxn modelId="{EF455D9B-5066-49DC-8AEC-ABDACDCEC37D}" type="presOf" srcId="{FB216EB9-C0EA-4F77-8CCA-BCF169668004}" destId="{CB72DF61-F891-4FD6-8579-BBE7E0E12A80}" srcOrd="0" destOrd="0" presId="urn:microsoft.com/office/officeart/2005/8/layout/hList3"/>
    <dgm:cxn modelId="{D5BBF140-2B9C-4EFD-94D1-629C330BC4B8}" srcId="{D5C5A614-164C-497C-B84B-4A4AF463D80C}" destId="{95FBACED-2C92-47C8-B76E-0F6E82A85A7F}" srcOrd="1" destOrd="0" parTransId="{86E28B68-A099-4125-AABC-4F57E8C9B522}" sibTransId="{4EC69DB5-0A73-46CB-8C02-46EC15879B93}"/>
    <dgm:cxn modelId="{2AD8CD16-720C-4389-A6EB-14CB147C75C1}" type="presOf" srcId="{15137423-3E4B-42BE-908F-4FCC9B8C24EF}" destId="{70FBC167-D863-4346-BBC1-57ED5DA0B0CE}" srcOrd="0" destOrd="0" presId="urn:microsoft.com/office/officeart/2005/8/layout/hList3"/>
    <dgm:cxn modelId="{2345546A-30F1-43CB-8730-1644DDA8C047}" srcId="{D5C5A614-164C-497C-B84B-4A4AF463D80C}" destId="{15137423-3E4B-42BE-908F-4FCC9B8C24EF}" srcOrd="3" destOrd="0" parTransId="{559EEA4A-1627-49C3-A733-4ED9BBD654BA}" sibTransId="{998B67FA-1C93-418B-BEF9-0182D5F3E937}"/>
    <dgm:cxn modelId="{6CDC746C-80FD-4038-A86B-AF359E91D2F7}" type="presOf" srcId="{95FBACED-2C92-47C8-B76E-0F6E82A85A7F}" destId="{F0E2B163-50C9-4987-82E0-802B90E50EC9}" srcOrd="0" destOrd="0" presId="urn:microsoft.com/office/officeart/2005/8/layout/hList3"/>
    <dgm:cxn modelId="{4A66587D-C18A-4316-B184-915749D7BBE0}" type="presOf" srcId="{F1054725-6E81-403B-851D-111A36EA98AC}" destId="{7718D487-A7A7-4B37-B484-C2EA288B9307}" srcOrd="0" destOrd="0" presId="urn:microsoft.com/office/officeart/2005/8/layout/hList3"/>
    <dgm:cxn modelId="{BDB0AF8E-02CC-4C5F-B2A9-A95C5B9CF6A9}" type="presOf" srcId="{BCA99194-9048-49AA-B1C5-257D33E700B1}" destId="{EAE9E482-94AB-4D26-AF75-B6BE6D1C0CD4}" srcOrd="0" destOrd="0" presId="urn:microsoft.com/office/officeart/2005/8/layout/hList3"/>
    <dgm:cxn modelId="{1A83C85A-0556-4AFB-B82E-FDB9F155EE34}" srcId="{D5C5A614-164C-497C-B84B-4A4AF463D80C}" destId="{FB216EB9-C0EA-4F77-8CCA-BCF169668004}" srcOrd="0" destOrd="0" parTransId="{5038A515-8210-428D-8156-DBDEECACB1B2}" sibTransId="{F77ED9F7-2AB8-4C91-8FD5-707DC3FD3088}"/>
    <dgm:cxn modelId="{19DE941D-90F0-43D4-857F-7F8E583124A6}" srcId="{D5C5A614-164C-497C-B84B-4A4AF463D80C}" destId="{BCA99194-9048-49AA-B1C5-257D33E700B1}" srcOrd="2" destOrd="0" parTransId="{1CC826C5-8E16-40C4-A6DF-545DEEA471DE}" sibTransId="{BB20FA36-CD46-4937-BF22-7CD8C3418EED}"/>
    <dgm:cxn modelId="{AAB32237-F78B-495B-8A84-AD51DA859422}" type="presParOf" srcId="{7718D487-A7A7-4B37-B484-C2EA288B9307}" destId="{88145C17-255E-45A2-9FB0-BBE31B6EA5E9}" srcOrd="0" destOrd="0" presId="urn:microsoft.com/office/officeart/2005/8/layout/hList3"/>
    <dgm:cxn modelId="{6B5C82EB-D74B-410F-A8D4-6E17DC203975}" type="presParOf" srcId="{7718D487-A7A7-4B37-B484-C2EA288B9307}" destId="{B94C46F5-D954-4B69-9C8F-6EEF8FC81F35}" srcOrd="1" destOrd="0" presId="urn:microsoft.com/office/officeart/2005/8/layout/hList3"/>
    <dgm:cxn modelId="{FEF14B69-BE1A-4413-90A9-535E3DE8C4BF}" type="presParOf" srcId="{B94C46F5-D954-4B69-9C8F-6EEF8FC81F35}" destId="{CB72DF61-F891-4FD6-8579-BBE7E0E12A80}" srcOrd="0" destOrd="0" presId="urn:microsoft.com/office/officeart/2005/8/layout/hList3"/>
    <dgm:cxn modelId="{01468749-63D5-43E2-85D1-D1D58322E4B9}" type="presParOf" srcId="{B94C46F5-D954-4B69-9C8F-6EEF8FC81F35}" destId="{F0E2B163-50C9-4987-82E0-802B90E50EC9}" srcOrd="1" destOrd="0" presId="urn:microsoft.com/office/officeart/2005/8/layout/hList3"/>
    <dgm:cxn modelId="{550A2641-5C2B-41E1-95FF-FC9F51BC8305}" type="presParOf" srcId="{B94C46F5-D954-4B69-9C8F-6EEF8FC81F35}" destId="{EAE9E482-94AB-4D26-AF75-B6BE6D1C0CD4}" srcOrd="2" destOrd="0" presId="urn:microsoft.com/office/officeart/2005/8/layout/hList3"/>
    <dgm:cxn modelId="{8E761616-5789-44DF-AB54-C81948C761DD}" type="presParOf" srcId="{B94C46F5-D954-4B69-9C8F-6EEF8FC81F35}" destId="{70FBC167-D863-4346-BBC1-57ED5DA0B0CE}" srcOrd="3" destOrd="0" presId="urn:microsoft.com/office/officeart/2005/8/layout/hList3"/>
    <dgm:cxn modelId="{1C9FF755-C566-45CD-ADD6-53A782802F15}" type="presParOf" srcId="{7718D487-A7A7-4B37-B484-C2EA288B9307}" destId="{654F63F6-95E3-4F53-8FE8-294272C16A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590C1-B115-4019-83B7-53D5CACB7512}">
      <dsp:nvSpPr>
        <dsp:cNvPr id="0" name=""/>
        <dsp:cNvSpPr/>
      </dsp:nvSpPr>
      <dsp:spPr>
        <a:xfrm>
          <a:off x="2950529" y="2402966"/>
          <a:ext cx="2888984" cy="131474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Georgia" pitchFamily="18" charset="0"/>
            </a:rPr>
            <a:t>Экономика</a:t>
          </a:r>
          <a:endParaRPr lang="ru-RU" sz="2400" b="1" kern="1200" dirty="0">
            <a:solidFill>
              <a:srgbClr val="C00000"/>
            </a:solidFill>
            <a:latin typeface="Georgia" pitchFamily="18" charset="0"/>
          </a:endParaRPr>
        </a:p>
      </dsp:txBody>
      <dsp:txXfrm>
        <a:off x="2950529" y="2402966"/>
        <a:ext cx="2888984" cy="1314746"/>
      </dsp:txXfrm>
    </dsp:sp>
    <dsp:sp modelId="{145611BD-F62F-4C34-B10F-9C093928B28D}">
      <dsp:nvSpPr>
        <dsp:cNvPr id="0" name=""/>
        <dsp:cNvSpPr/>
      </dsp:nvSpPr>
      <dsp:spPr>
        <a:xfrm rot="16200000">
          <a:off x="4185532" y="1746103"/>
          <a:ext cx="418978" cy="54691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 rot="16200000">
        <a:off x="4185532" y="1746103"/>
        <a:ext cx="418978" cy="546916"/>
      </dsp:txXfrm>
    </dsp:sp>
    <dsp:sp modelId="{7B767285-66BE-45D1-985F-541888C8B840}">
      <dsp:nvSpPr>
        <dsp:cNvPr id="0" name=""/>
        <dsp:cNvSpPr/>
      </dsp:nvSpPr>
      <dsp:spPr>
        <a:xfrm>
          <a:off x="3033039" y="3863"/>
          <a:ext cx="2723964" cy="160857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Georgia" pitchFamily="18" charset="0"/>
            </a:rPr>
            <a:t>Сельское  хозяйство</a:t>
          </a:r>
          <a:endParaRPr lang="ru-RU" sz="20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33039" y="3863"/>
        <a:ext cx="2723964" cy="1608577"/>
      </dsp:txXfrm>
    </dsp:sp>
    <dsp:sp modelId="{0B1FB907-BEE0-4BC2-9337-647E0C44C731}">
      <dsp:nvSpPr>
        <dsp:cNvPr id="0" name=""/>
        <dsp:cNvSpPr/>
      </dsp:nvSpPr>
      <dsp:spPr>
        <a:xfrm rot="21499344">
          <a:off x="6010860" y="2733401"/>
          <a:ext cx="420370" cy="54691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 rot="21499344">
        <a:off x="6010860" y="2733401"/>
        <a:ext cx="420370" cy="546916"/>
      </dsp:txXfrm>
    </dsp:sp>
    <dsp:sp modelId="{47FA3720-16FF-4296-98E0-3455CBEC9D90}">
      <dsp:nvSpPr>
        <dsp:cNvPr id="0" name=""/>
        <dsp:cNvSpPr/>
      </dsp:nvSpPr>
      <dsp:spPr>
        <a:xfrm>
          <a:off x="6628837" y="2016821"/>
          <a:ext cx="2040335" cy="1896432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Georgia" pitchFamily="18" charset="0"/>
            </a:rPr>
            <a:t>Промышленность</a:t>
          </a:r>
          <a:endParaRPr lang="ru-RU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628837" y="2016821"/>
        <a:ext cx="2040335" cy="1896432"/>
      </dsp:txXfrm>
    </dsp:sp>
    <dsp:sp modelId="{76236C6C-9668-4A2B-90EA-2B4AACC477B6}">
      <dsp:nvSpPr>
        <dsp:cNvPr id="0" name=""/>
        <dsp:cNvSpPr/>
      </dsp:nvSpPr>
      <dsp:spPr>
        <a:xfrm rot="5400000">
          <a:off x="4185532" y="3827660"/>
          <a:ext cx="418978" cy="54691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 rot="5400000">
        <a:off x="4185532" y="3827660"/>
        <a:ext cx="418978" cy="546916"/>
      </dsp:txXfrm>
    </dsp:sp>
    <dsp:sp modelId="{0534F48F-484B-4EA7-B5D0-EAE9469E8E82}">
      <dsp:nvSpPr>
        <dsp:cNvPr id="0" name=""/>
        <dsp:cNvSpPr/>
      </dsp:nvSpPr>
      <dsp:spPr>
        <a:xfrm>
          <a:off x="3033039" y="4508238"/>
          <a:ext cx="2723964" cy="160857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Georgia" pitchFamily="18" charset="0"/>
            </a:rPr>
            <a:t>Строительство</a:t>
          </a:r>
          <a:endParaRPr lang="ru-RU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33039" y="4508238"/>
        <a:ext cx="2723964" cy="1608577"/>
      </dsp:txXfrm>
    </dsp:sp>
    <dsp:sp modelId="{F67D64E0-7235-415F-B9CB-1C59F1AFE2A9}">
      <dsp:nvSpPr>
        <dsp:cNvPr id="0" name=""/>
        <dsp:cNvSpPr/>
      </dsp:nvSpPr>
      <dsp:spPr>
        <a:xfrm rot="10824246">
          <a:off x="2327415" y="2773852"/>
          <a:ext cx="440463" cy="546916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 rot="10824246">
        <a:off x="2327415" y="2773852"/>
        <a:ext cx="440463" cy="546916"/>
      </dsp:txXfrm>
    </dsp:sp>
    <dsp:sp modelId="{5A67F298-30AE-403D-A44D-880B4B5E8A83}">
      <dsp:nvSpPr>
        <dsp:cNvPr id="0" name=""/>
        <dsp:cNvSpPr/>
      </dsp:nvSpPr>
      <dsp:spPr>
        <a:xfrm>
          <a:off x="69220" y="2088233"/>
          <a:ext cx="2050469" cy="1897654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Georgia" pitchFamily="18" charset="0"/>
            </a:rPr>
            <a:t>Торговля</a:t>
          </a:r>
          <a:endParaRPr lang="ru-RU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9220" y="2088233"/>
        <a:ext cx="2050469" cy="18976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45C17-255E-45A2-9FB0-BBE31B6EA5E9}">
      <dsp:nvSpPr>
        <dsp:cNvPr id="0" name=""/>
        <dsp:cNvSpPr/>
      </dsp:nvSpPr>
      <dsp:spPr>
        <a:xfrm>
          <a:off x="0" y="0"/>
          <a:ext cx="8280920" cy="168498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i="1" kern="1200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rPr>
            <a:t>Транспорт</a:t>
          </a:r>
          <a:endParaRPr lang="ru-RU" sz="6500" b="1" i="1" kern="1200" dirty="0">
            <a:solidFill>
              <a:schemeClr val="tx2">
                <a:lumMod val="10000"/>
              </a:schemeClr>
            </a:solidFill>
            <a:latin typeface="Georgia" pitchFamily="18" charset="0"/>
          </a:endParaRPr>
        </a:p>
      </dsp:txBody>
      <dsp:txXfrm>
        <a:off x="0" y="0"/>
        <a:ext cx="8280920" cy="1684987"/>
      </dsp:txXfrm>
    </dsp:sp>
    <dsp:sp modelId="{CB72DF61-F891-4FD6-8579-BBE7E0E12A80}">
      <dsp:nvSpPr>
        <dsp:cNvPr id="0" name=""/>
        <dsp:cNvSpPr/>
      </dsp:nvSpPr>
      <dsp:spPr>
        <a:xfrm>
          <a:off x="0" y="1728191"/>
          <a:ext cx="2070229" cy="10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наземный</a:t>
          </a:r>
          <a:endParaRPr lang="ru-RU" sz="2900" kern="1200" dirty="0"/>
        </a:p>
      </dsp:txBody>
      <dsp:txXfrm>
        <a:off x="0" y="1728191"/>
        <a:ext cx="2070229" cy="1012427"/>
      </dsp:txXfrm>
    </dsp:sp>
    <dsp:sp modelId="{F0E2B163-50C9-4987-82E0-802B90E50EC9}">
      <dsp:nvSpPr>
        <dsp:cNvPr id="0" name=""/>
        <dsp:cNvSpPr/>
      </dsp:nvSpPr>
      <dsp:spPr>
        <a:xfrm>
          <a:off x="2065261" y="1728191"/>
          <a:ext cx="2070229" cy="1003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водный</a:t>
          </a:r>
          <a:endParaRPr lang="ru-RU" sz="2900" kern="1200" dirty="0"/>
        </a:p>
      </dsp:txBody>
      <dsp:txXfrm>
        <a:off x="2065261" y="1728191"/>
        <a:ext cx="2070229" cy="1003794"/>
      </dsp:txXfrm>
    </dsp:sp>
    <dsp:sp modelId="{EAE9E482-94AB-4D26-AF75-B6BE6D1C0CD4}">
      <dsp:nvSpPr>
        <dsp:cNvPr id="0" name=""/>
        <dsp:cNvSpPr/>
      </dsp:nvSpPr>
      <dsp:spPr>
        <a:xfrm>
          <a:off x="4140459" y="1728191"/>
          <a:ext cx="2070229" cy="10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воздушный</a:t>
          </a:r>
          <a:endParaRPr lang="ru-RU" sz="2900" kern="1200" dirty="0"/>
        </a:p>
      </dsp:txBody>
      <dsp:txXfrm>
        <a:off x="4140459" y="1728191"/>
        <a:ext cx="2070229" cy="1012427"/>
      </dsp:txXfrm>
    </dsp:sp>
    <dsp:sp modelId="{70FBC167-D863-4346-BBC1-57ED5DA0B0CE}">
      <dsp:nvSpPr>
        <dsp:cNvPr id="0" name=""/>
        <dsp:cNvSpPr/>
      </dsp:nvSpPr>
      <dsp:spPr>
        <a:xfrm>
          <a:off x="6192678" y="1728191"/>
          <a:ext cx="2070229" cy="10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подземный</a:t>
          </a:r>
          <a:endParaRPr lang="ru-RU" sz="2900" kern="1200" dirty="0"/>
        </a:p>
      </dsp:txBody>
      <dsp:txXfrm>
        <a:off x="6192678" y="1728191"/>
        <a:ext cx="2070229" cy="1012427"/>
      </dsp:txXfrm>
    </dsp:sp>
    <dsp:sp modelId="{654F63F6-95E3-4F53-8FE8-294272C16A6F}">
      <dsp:nvSpPr>
        <dsp:cNvPr id="0" name=""/>
        <dsp:cNvSpPr/>
      </dsp:nvSpPr>
      <dsp:spPr>
        <a:xfrm>
          <a:off x="0" y="5223460"/>
          <a:ext cx="8280920" cy="39316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Какой бывает транспорт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err="1" smtClean="0">
                <a:solidFill>
                  <a:schemeClr val="tx1"/>
                </a:solidFill>
                <a:latin typeface="Georgia" pitchFamily="18" charset="0"/>
              </a:rPr>
              <a:t>Дырдина</a:t>
            </a: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  Елена Ивановна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МБОУ СОШ № 81</a:t>
            </a:r>
          </a:p>
          <a:p>
            <a:pPr algn="r"/>
            <a:r>
              <a:rPr lang="ru-RU" sz="2400" b="1" i="1" dirty="0" err="1" smtClean="0">
                <a:solidFill>
                  <a:schemeClr val="tx1"/>
                </a:solidFill>
                <a:latin typeface="Georgia" pitchFamily="18" charset="0"/>
              </a:rPr>
              <a:t>Сормовский</a:t>
            </a: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 район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г. Нижний Новгород</a:t>
            </a:r>
            <a:endParaRPr lang="ru-RU" sz="24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1628799"/>
          <a:ext cx="8892479" cy="5069995"/>
        </p:xfrm>
        <a:graphic>
          <a:graphicData uri="http://schemas.openxmlformats.org/drawingml/2006/table">
            <a:tbl>
              <a:tblPr/>
              <a:tblGrid>
                <a:gridCol w="2074911"/>
                <a:gridCol w="2445432"/>
                <a:gridCol w="2148452"/>
                <a:gridCol w="2223684"/>
              </a:tblGrid>
              <a:tr h="1421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Водный транспорт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Наземный транспорт</a:t>
                      </a:r>
                      <a:endParaRPr lang="ru-RU" sz="3200" b="0" i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Железнодорожный транспорт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Воздушный транспорт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Теплоход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Автомобиль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Электричка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Аэроплан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Яхта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Автобус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Тепловоз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Самолёт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Катер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Грузовик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Скорый поезд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Вертолёт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Корабль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Маршрутное такси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Товарный поезд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Воздушный шар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-225298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Виды транспорта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1/970/91970894_large_nefaz_5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273815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http://www.citysmile.org/uploads/posts/2011-09/CitySmile.ORG_600-0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5"/>
            <a:ext cx="4032000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http://www.omegareal.ru/uploaded/dfile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56" y="3645024"/>
            <a:ext cx="3360000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http://gruzoviki.com.ru/upload/fads/big/3067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3399527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" name="Picture 10" descr="http://718.moy.su/_ph/1/1/47737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348880"/>
            <a:ext cx="3483530" cy="25200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rgbClr val="C00000"/>
                </a:solidFill>
                <a:latin typeface="Georgia" pitchFamily="18" charset="0"/>
              </a:rPr>
              <a:t>Синквейн</a:t>
            </a:r>
            <a:endParaRPr lang="ru-RU" sz="6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Машина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Быстрая, мобильная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Везёт, фырчит, работает.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Помогает человеку в жизни.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Дорога.</a:t>
            </a:r>
          </a:p>
          <a:p>
            <a:endParaRPr lang="ru-RU" dirty="0"/>
          </a:p>
        </p:txBody>
      </p:sp>
      <p:pic>
        <p:nvPicPr>
          <p:cNvPr id="23555" name="Picture 3" descr="C:\Users\Андрей\Desktop\картинки\м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304256" cy="18002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23556" name="Picture 4" descr="C:\Users\Андрей\Desktop\картинки\маш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2873896" cy="2081808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Georgia" pitchFamily="18" charset="0"/>
              </a:rPr>
              <a:t>Домашнее   задание</a:t>
            </a:r>
            <a:endParaRPr lang="ru-RU" sz="5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algn="ctr"/>
            <a:r>
              <a:rPr lang="ru-RU" b="1" i="1" dirty="0" smtClean="0"/>
              <a:t>Нарисовать свои любимый вид транспорта, устно объяснить свой выбор.</a:t>
            </a:r>
          </a:p>
          <a:p>
            <a:pPr algn="ctr">
              <a:buNone/>
            </a:pPr>
            <a:endParaRPr lang="ru-RU" b="1" i="1" dirty="0"/>
          </a:p>
        </p:txBody>
      </p:sp>
      <p:pic>
        <p:nvPicPr>
          <p:cNvPr id="24578" name="Picture 2" descr="C:\Users\Андрей\Desktop\картинки\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3888432" cy="3024336"/>
          </a:xfrm>
          <a:prstGeom prst="round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96752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Georgia" pitchFamily="18" charset="0"/>
              </a:rPr>
              <a:t>Молодцы!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Georgia" pitchFamily="18" charset="0"/>
              </a:rPr>
              <a:t>Спасибо за урок !</a:t>
            </a:r>
            <a:endParaRPr lang="ru-RU" sz="66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5602" name="Picture 2" descr="http://school16konst.ucoz.ru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5"/>
            <a:ext cx="4968552" cy="331236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836712"/>
            <a:ext cx="518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Снег да снежные узоры,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В поле — вьюги, разговоры,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Холод, полутьма.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День, коньки, гора, салазки,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Вечер — бабушкины сказки...</a:t>
            </a:r>
            <a:br>
              <a:rPr lang="ru-RU" sz="3200" b="1" i="1" dirty="0" smtClean="0">
                <a:latin typeface="Georgia" pitchFamily="18" charset="0"/>
              </a:rPr>
            </a:br>
            <a:r>
              <a:rPr lang="ru-RU" sz="3200" b="1" i="1" dirty="0" smtClean="0">
                <a:latin typeface="Georgia" pitchFamily="18" charset="0"/>
              </a:rPr>
              <a:t>Вот она — зима!</a:t>
            </a: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А. Фет</a:t>
            </a:r>
            <a:endParaRPr lang="ru-RU" sz="32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332656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rabota-enisey.ru/_objects/45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2300448" cy="18000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2052" name="Picture 4" descr="http://s1.n1.by/sites/default/files/imagecache/full/news/11/17/363166/13215465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60648"/>
            <a:ext cx="2137500" cy="18000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2054" name="Picture 6" descr="http://aksakal.info/uploads/posts/2011-12/1322743118_5423-M.20Pujol20i20M.20Ventosa2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81128"/>
            <a:ext cx="2707468" cy="18000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2056" name="Picture 8" descr="http://www.oreninform.ru/upload/iblock/de4/24.02%20xybqayfijkvfrujd%2011%20+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19" y="4653136"/>
            <a:ext cx="2706766" cy="18000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71421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•Четыре колеса,</a:t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Резиновые шины,</a:t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Мотор и тормоза…</a:t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 что это?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9" name="Picture 5" descr="http://zebraset.ru/image/cache/data/%D1%82%D0%BE%D0%B2%D0%B0%D1%80%D1%8B/%D0%B4%D1%80%D1%83%D0%B3%D0%BE%D0%B5%20%D1%82%D0%B0%D1%87%D0%BA%D0%B8/19/2222222222-9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880320" cy="27809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4048" y="436510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Машина</a:t>
            </a:r>
            <a:endParaRPr lang="ru-RU" sz="40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7797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продолжать учиться работать с текстом;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учиться работать сплочённо;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учиться прыгать, бегать, бросать мяч;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учиться слушать и слышать собеседника;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учиться думать;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учиться писать изложение;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узнать новые сведения о транспорте;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84295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Условные обозначения при чтении текста:</a:t>
            </a:r>
            <a:endParaRPr lang="ru-RU" sz="3200" i="1" dirty="0" smtClean="0"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FF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V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уже знал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+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узнал новое,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?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есть вопросы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435" name="Picture 3" descr="http://www.profi-forex.org/system/news/A03_3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664296" cy="3168352"/>
          </a:xfrm>
          <a:prstGeom prst="round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764704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://www.russiansanfran.com/ic/images.newsru.com/pict/id/large/935130_2007022622173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647" y="3573017"/>
            <a:ext cx="1895114" cy="2232248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9460" name="Picture 4" descr="http://222.by/sites/222.by/files/mech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573016"/>
            <a:ext cx="2016224" cy="2232248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9462" name="Picture 6" descr="http://www.doski.ru/i/77/80/778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573016"/>
            <a:ext cx="1944215" cy="2232248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9464" name="Picture 8" descr="http://vi.ill.in.ua/m/640x0/2872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573016"/>
            <a:ext cx="2016224" cy="2232248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83768" y="260648"/>
            <a:ext cx="4032448" cy="223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forum.tomsk.ru/attaches/1437674/29105792/135913277779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1406250" cy="1800000"/>
          </a:xfrm>
          <a:prstGeom prst="rect">
            <a:avLst/>
          </a:prstGeom>
          <a:noFill/>
        </p:spPr>
      </p:pic>
      <p:pic>
        <p:nvPicPr>
          <p:cNvPr id="20484" name="Picture 4" descr="http://cdn.autocentre.ua/images/stories/april13/b/no_truck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93096"/>
            <a:ext cx="1728192" cy="1800000"/>
          </a:xfrm>
          <a:prstGeom prst="rect">
            <a:avLst/>
          </a:prstGeom>
          <a:noFill/>
        </p:spPr>
      </p:pic>
      <p:pic>
        <p:nvPicPr>
          <p:cNvPr id="20486" name="Picture 6" descr="http://static8.depositphotos.com/1011936/801/i/950/depositphotos_8010492-Ambulance-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84784"/>
            <a:ext cx="1800000" cy="1800000"/>
          </a:xfrm>
          <a:prstGeom prst="rect">
            <a:avLst/>
          </a:prstGeom>
          <a:noFill/>
        </p:spPr>
      </p:pic>
      <p:pic>
        <p:nvPicPr>
          <p:cNvPr id="20488" name="Picture 8" descr="http://www.kanstovar.ru/files/images/6100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97152"/>
            <a:ext cx="1800000" cy="1800000"/>
          </a:xfrm>
          <a:prstGeom prst="rect">
            <a:avLst/>
          </a:prstGeom>
          <a:noFill/>
        </p:spPr>
      </p:pic>
      <p:pic>
        <p:nvPicPr>
          <p:cNvPr id="20490" name="Picture 10" descr="http://img.rufox.ru/files/big2/657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140968"/>
            <a:ext cx="2697893" cy="18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83671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Транспорт</a:t>
            </a:r>
            <a:endParaRPr lang="ru-RU" sz="4000" b="1" i="1" dirty="0">
              <a:latin typeface="Georgia" pitchFamily="18" charset="0"/>
            </a:endParaRPr>
          </a:p>
        </p:txBody>
      </p:sp>
      <p:cxnSp>
        <p:nvCxnSpPr>
          <p:cNvPr id="14" name="Прямая со стрелкой 13"/>
          <p:cNvCxnSpPr>
            <a:stCxn id="3" idx="4"/>
          </p:cNvCxnSpPr>
          <p:nvPr/>
        </p:nvCxnSpPr>
        <p:spPr>
          <a:xfrm flipH="1">
            <a:off x="1187624" y="2492896"/>
            <a:ext cx="3312368" cy="6120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4"/>
            <a:endCxn id="20484" idx="0"/>
          </p:cNvCxnSpPr>
          <p:nvPr/>
        </p:nvCxnSpPr>
        <p:spPr>
          <a:xfrm flipH="1">
            <a:off x="3419872" y="2492896"/>
            <a:ext cx="1080120" cy="18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4"/>
            <a:endCxn id="20490" idx="0"/>
          </p:cNvCxnSpPr>
          <p:nvPr/>
        </p:nvCxnSpPr>
        <p:spPr>
          <a:xfrm>
            <a:off x="4499992" y="2492896"/>
            <a:ext cx="2141035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51723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Пассажирский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Грузовой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Специальный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272808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Транспорт</a:t>
            </a:r>
            <a:endParaRPr lang="ru-RU" sz="7200" b="1" i="1" dirty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21506" name="Picture 2" descr="http://3grushki.ru/web/upload/goods/images/6/539/538624/velosiped-14-dolphin-1-skorost-rama-stal-nozhnoj-tormoz-dopolnitelnyje-kolesa-ot-3-5-let-stels-art-vsd1402-afac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240000" cy="21600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21508" name="Picture 4" descr="http://www.nn.ru/data/forum/files/2011-08/38318936-9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3236792" cy="21600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cxnSp>
        <p:nvCxnSpPr>
          <p:cNvPr id="6" name="Прямая со стрелкой 5"/>
          <p:cNvCxnSpPr>
            <a:stCxn id="2" idx="2"/>
            <a:endCxn id="21506" idx="0"/>
          </p:cNvCxnSpPr>
          <p:nvPr/>
        </p:nvCxnSpPr>
        <p:spPr>
          <a:xfrm flipH="1">
            <a:off x="2159552" y="2132856"/>
            <a:ext cx="259246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4752020" y="2132856"/>
            <a:ext cx="2412268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55892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Личный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6612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Общественный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ADC1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1A6B"/>
      </a:hlink>
      <a:folHlink>
        <a:srgbClr val="001A6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175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Какой бывает транспорт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Синквейн</vt:lpstr>
      <vt:lpstr>Домашнее   задание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Юлия</dc:creator>
  <cp:lastModifiedBy>Андрей</cp:lastModifiedBy>
  <cp:revision>29</cp:revision>
  <dcterms:created xsi:type="dcterms:W3CDTF">2014-06-07T20:58:46Z</dcterms:created>
  <dcterms:modified xsi:type="dcterms:W3CDTF">2014-06-10T23:35:46Z</dcterms:modified>
</cp:coreProperties>
</file>