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66" r:id="rId3"/>
    <p:sldId id="302" r:id="rId4"/>
    <p:sldId id="278" r:id="rId5"/>
    <p:sldId id="316" r:id="rId6"/>
    <p:sldId id="257" r:id="rId7"/>
    <p:sldId id="288" r:id="rId8"/>
    <p:sldId id="286" r:id="rId9"/>
    <p:sldId id="287" r:id="rId10"/>
    <p:sldId id="293" r:id="rId11"/>
    <p:sldId id="294" r:id="rId12"/>
    <p:sldId id="310" r:id="rId13"/>
    <p:sldId id="297" r:id="rId14"/>
    <p:sldId id="295" r:id="rId15"/>
    <p:sldId id="292" r:id="rId16"/>
    <p:sldId id="291" r:id="rId17"/>
    <p:sldId id="289" r:id="rId18"/>
    <p:sldId id="309" r:id="rId19"/>
    <p:sldId id="312" r:id="rId20"/>
    <p:sldId id="313" r:id="rId21"/>
    <p:sldId id="300" r:id="rId22"/>
    <p:sldId id="340" r:id="rId23"/>
    <p:sldId id="299" r:id="rId24"/>
    <p:sldId id="339" r:id="rId25"/>
    <p:sldId id="319" r:id="rId26"/>
    <p:sldId id="320" r:id="rId27"/>
    <p:sldId id="322" r:id="rId28"/>
    <p:sldId id="325" r:id="rId29"/>
    <p:sldId id="258" r:id="rId30"/>
    <p:sldId id="332" r:id="rId31"/>
    <p:sldId id="349" r:id="rId32"/>
    <p:sldId id="272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0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03" autoAdjust="0"/>
  </p:normalViewPr>
  <p:slideViewPr>
    <p:cSldViewPr>
      <p:cViewPr varScale="1">
        <p:scale>
          <a:sx n="105" d="100"/>
          <a:sy n="105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95E16-CD5E-4066-B8E5-86C13F9137CF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909BF-AD75-463F-B3AE-0C27E5DD6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AB370-CCB9-4ACE-B521-4FC5506A53D0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CCEE0-FE1C-4E08-B098-F07E392C9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1FFE3-8724-4B17-AA82-4A46C8A92E34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05E25-0180-431C-91E5-E385F87D2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2FB84-A950-435B-924A-2B0F1747EFB7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60F27-AC9F-4BB3-B16D-B0057CEAF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CD74C-FD28-4617-BF8F-8068EF645669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64B88-ABA9-4F51-9294-B448FE04F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D8AA0-1237-482E-8DD5-04AF8495189C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1DCC4-3547-4F51-B5D7-6620F214C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C9812-CC4F-48C5-8D62-5D6637C7D5C2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6F0BA-2759-4DFC-8C45-EF53B3CD2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A6C1B-5FD2-46A9-A0B0-60D345B40095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F7519-AD63-4276-B70E-A442DAA27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59E88-F6AC-4927-9C05-6C7F177D68EC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97D51-F10E-4DAE-B5E1-0493C2181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35E72-3867-40C0-8A0D-AEB5FA35D839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E8880-A490-4BD9-9D55-79E9B1CAF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EF272-CD4E-4B5A-ADAD-CB0E2B2AEB8C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3162C-CD3A-48B7-B589-F28E3965A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08464F-B6E5-4848-BF93-63E795A43555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452437-9BAA-4E03-96CE-FC24F9A85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C:\Documents and Settings\Райна\Мои документы\Мои рисунки\обои и фон\41682720_1238224906_Backgrounds_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571480"/>
            <a:ext cx="7643866" cy="5786478"/>
          </a:xfrm>
          <a:ln w="28575"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endParaRPr lang="ru-RU" sz="6000" b="1" kern="10" dirty="0" smtClean="0">
              <a:ln w="2857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 pitchFamily="66" charset="0"/>
              <a:cs typeface="Courier New"/>
            </a:endParaRPr>
          </a:p>
          <a:p>
            <a:pPr>
              <a:defRPr/>
            </a:pPr>
            <a:endParaRPr lang="ru-RU" sz="6000" b="1" kern="10" dirty="0" smtClean="0">
              <a:ln w="2857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 pitchFamily="66" charset="0"/>
              <a:cs typeface="Courier New"/>
            </a:endParaRPr>
          </a:p>
          <a:p>
            <a:pPr>
              <a:defRPr/>
            </a:pPr>
            <a:endParaRPr lang="ru-RU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defRPr/>
            </a:pPr>
            <a:endParaRPr lang="ru-RU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ru-RU" dirty="0" smtClean="0">
                <a:latin typeface="Comic Sans MS" pitchFamily="66" charset="0"/>
              </a:rPr>
              <a:t> </a:t>
            </a: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928670"/>
            <a:ext cx="76438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Все глядят на середину.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В середине – волшебство: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Там чудак зайчишку вынул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Из кармана своего.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Там под купол танцовщица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Улетела, как синица.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Там собачки танцевали...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Вы, конечно, там бывали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:\ШКОЛА\АТТЕСТАЦИЯ 2013-14 год\УРОК на АТТЕСТАЦИЮ\УРОК открытый\цирк\397e43259e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63244"/>
            <a:ext cx="8608287" cy="6066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:\ШКОЛА\АТТЕСТАЦИЯ 2013-14 год\УРОК на АТТЕСТАЦИЮ\УРОК открытый\цирк\a5df40a48f_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-1"/>
            <a:ext cx="5214974" cy="6953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ШКОЛА\АТТЕСТАЦИЯ 2013-14 год\УРОК на АТТЕСТАЦИЮ\УРОК открытый\цирк\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377065"/>
            <a:ext cx="8361113" cy="6266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:\ШКОЛА\АТТЕСТАЦИЯ 2013-14 год\УРОК на АТТЕСТАЦИЮ\УРОК открытый\цирк\65160_m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8548359" cy="5649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:\ШКОЛА\АТТЕСТАЦИЯ 2013-14 год\УРОК на АТТЕСТАЦИЮ\УРОК открытый\цирк\artistici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177" y="285728"/>
            <a:ext cx="8277789" cy="621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L:\ШКОЛА\АТТЕСТАЦИЯ 2013-14 год\УРОК на АТТЕСТАЦИЮ\УРОК открытый\цирк\20121120-122525-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92" y="714356"/>
            <a:ext cx="8793177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L:\ШКОЛА\АТТЕСТАЦИЯ 2013-14 год\УРОК на АТТЕСТАЦИЮ\УРОК открытый\цирк\shindr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6632"/>
            <a:ext cx="4265057" cy="6539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:\ШКОЛА\АТТЕСТАЦИЯ 2013-14 год\УРОК на АТТЕСТАЦИЮ\УРОК открытый\цирк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86400" cy="3657600"/>
          </a:xfrm>
          <a:prstGeom prst="rect">
            <a:avLst/>
          </a:prstGeom>
          <a:noFill/>
        </p:spPr>
      </p:pic>
      <p:pic>
        <p:nvPicPr>
          <p:cNvPr id="4" name="Picture 3" descr="L:\ШКОЛА\АТТЕСТАЦИЯ 2013-14 год\УРОК на АТТЕСТАЦИЮ\УРОК открытый\цирк\1362825940_dsc_1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809875"/>
            <a:ext cx="6096000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8609317" cy="573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:\ШКОЛА\АТТЕСТАЦИЯ 2013-14 год\УРОК на АТТЕСТАЦИЮ\УРОК открытый\цирк\POxKe3RlxY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39266"/>
            <a:ext cx="8286808" cy="6215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:\Documents and Settings\Райна\Мои документы\Мои рисунки\обои и фон\41682720_1238224906_Backgrounds_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692696"/>
            <a:ext cx="3662139" cy="569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L:\ШКОЛА\АТТЕСТАЦИЯ 2013-14 год\УРОК на АТТЕСТАЦИЮ\УРОК открытый\цирк\235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14732"/>
            <a:ext cx="8501122" cy="5640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L:\ШКОЛА\АТТЕСТАЦИЯ 2013-14 год\УРОК на АТТЕСТАЦИЮ\УРОК открытый\цирк\500867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642918"/>
            <a:ext cx="8351333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ШКОЛА\АТТЕСТАЦИЯ 2013-14 год\611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8709262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ircus_bigshow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7786742" cy="62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ШКОЛА\АТТЕСТАЦИЯ 2013-14 год\saratov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2905"/>
            <a:ext cx="9144000" cy="6092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C:\Documents and Settings\Райна\Мои документы\Мои рисунки\обои и фон\41682720_1238224906_Backgrounds_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57166"/>
            <a:ext cx="8358246" cy="6000792"/>
          </a:xfrm>
          <a:ln w="28575"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ru-RU" sz="6000" b="1" kern="1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itchFamily="66" charset="0"/>
                <a:cs typeface="Courier New"/>
              </a:rPr>
              <a:t>Григорович «Гуттаперчевый мальчик»</a:t>
            </a:r>
          </a:p>
          <a:p>
            <a:pPr>
              <a:defRPr/>
            </a:pPr>
            <a:endParaRPr lang="ru-RU" sz="6000" b="1" kern="10" dirty="0" smtClean="0">
              <a:ln w="2857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 pitchFamily="66" charset="0"/>
              <a:cs typeface="Courier New"/>
            </a:endParaRPr>
          </a:p>
          <a:p>
            <a:pPr>
              <a:defRPr/>
            </a:pPr>
            <a:r>
              <a:rPr lang="ru-RU" sz="6000" b="1" kern="1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itchFamily="66" charset="0"/>
                <a:cs typeface="Courier New"/>
              </a:rPr>
              <a:t>Чехов А.П. «Каштанка»</a:t>
            </a:r>
          </a:p>
          <a:p>
            <a:pPr algn="l">
              <a:defRPr/>
            </a:pPr>
            <a:endParaRPr lang="ru-RU" sz="4000" b="1" kern="10" dirty="0" smtClean="0">
              <a:ln w="2857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 pitchFamily="66" charset="0"/>
              <a:cs typeface="Courier New"/>
            </a:endParaRPr>
          </a:p>
          <a:p>
            <a:pPr>
              <a:defRPr/>
            </a:pPr>
            <a:endParaRPr lang="ru-RU" sz="6000" b="1" kern="10" dirty="0" smtClean="0">
              <a:ln w="2857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 pitchFamily="66" charset="0"/>
              <a:cs typeface="Courier New"/>
            </a:endParaRPr>
          </a:p>
          <a:p>
            <a:pPr>
              <a:defRPr/>
            </a:pPr>
            <a:endParaRPr lang="ru-RU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defRPr/>
            </a:pPr>
            <a:endParaRPr lang="ru-RU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ru-RU" dirty="0" smtClean="0">
                <a:latin typeface="Comic Sans MS" pitchFamily="66" charset="0"/>
              </a:rPr>
              <a:t> </a:t>
            </a: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C:\Documents and Settings\Райна\Мои документы\Мои рисунки\обои и фон\41682720_1238224906_Backgrounds_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85728"/>
            <a:ext cx="8072494" cy="6357982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algn="r">
              <a:defRPr/>
            </a:pPr>
            <a:r>
              <a:rPr lang="ru-RU" sz="3600" b="1" kern="1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itchFamily="66" charset="0"/>
                <a:cs typeface="Courier New"/>
              </a:rPr>
              <a:t>П.Пикассо «Девочка на шаре» (1905)</a:t>
            </a:r>
          </a:p>
          <a:p>
            <a:pPr>
              <a:defRPr/>
            </a:pPr>
            <a:endParaRPr lang="ru-RU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defRPr/>
            </a:pPr>
            <a:endParaRPr lang="ru-RU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ru-RU" dirty="0" smtClean="0">
                <a:latin typeface="Comic Sans MS" pitchFamily="66" charset="0"/>
              </a:rPr>
              <a:t> </a:t>
            </a: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4" name="Picture 4" descr="http://art-blog.uz/wp-content/uploads/2007/07/small-girl-on-b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857231"/>
            <a:ext cx="3500462" cy="5715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C:\Documents and Settings\Райна\Мои документы\Мои рисунки\обои и фон\41682720_1238224906_Backgrounds_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571480"/>
            <a:ext cx="7643866" cy="5786478"/>
          </a:xfrm>
          <a:ln w="28575"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ru-RU" sz="6000" b="1" kern="1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itchFamily="66" charset="0"/>
                <a:cs typeface="Courier New"/>
              </a:rPr>
              <a:t>Можно ли назвать деятельность персонажей на картине художника </a:t>
            </a:r>
            <a:r>
              <a:rPr lang="ru-RU" sz="8800" b="1" kern="1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itchFamily="66" charset="0"/>
                <a:cs typeface="Courier New"/>
              </a:rPr>
              <a:t>профессией</a:t>
            </a:r>
            <a:r>
              <a:rPr lang="ru-RU" sz="6000" b="1" kern="1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itchFamily="66" charset="0"/>
                <a:cs typeface="Courier New"/>
              </a:rPr>
              <a:t>?</a:t>
            </a:r>
          </a:p>
          <a:p>
            <a:pPr>
              <a:defRPr/>
            </a:pPr>
            <a:endParaRPr lang="ru-RU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defRPr/>
            </a:pPr>
            <a:endParaRPr lang="ru-RU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ru-RU" dirty="0" smtClean="0">
                <a:latin typeface="Comic Sans MS" pitchFamily="66" charset="0"/>
              </a:rPr>
              <a:t> </a:t>
            </a: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C:\Documents and Settings\Райна\Мои документы\Мои рисунки\обои и фон\41682720_1238224906_Backgrounds_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71480"/>
            <a:ext cx="7929618" cy="5786478"/>
          </a:xfrm>
          <a:ln w="28575"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ru-RU" sz="5400" b="1" kern="1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itchFamily="66" charset="0"/>
                <a:cs typeface="Courier New"/>
              </a:rPr>
              <a:t>Задание: </a:t>
            </a:r>
          </a:p>
          <a:p>
            <a:pPr algn="l">
              <a:defRPr/>
            </a:pPr>
            <a:r>
              <a:rPr lang="ru-RU" sz="5400" b="1" kern="1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itchFamily="66" charset="0"/>
                <a:cs typeface="Courier New"/>
              </a:rPr>
              <a:t>Соедините стрелками название профессий с действиями, которые выполняют люди этих профессий</a:t>
            </a:r>
          </a:p>
          <a:p>
            <a:pPr>
              <a:defRPr/>
            </a:pPr>
            <a:endParaRPr lang="ru-RU" sz="6000" b="1" kern="10" dirty="0" smtClean="0">
              <a:ln w="2857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 pitchFamily="66" charset="0"/>
              <a:cs typeface="Courier New"/>
            </a:endParaRPr>
          </a:p>
          <a:p>
            <a:pPr>
              <a:defRPr/>
            </a:pPr>
            <a:endParaRPr lang="ru-RU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defRPr/>
            </a:pPr>
            <a:endParaRPr lang="ru-RU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ru-RU" dirty="0" smtClean="0">
                <a:latin typeface="Comic Sans MS" pitchFamily="66" charset="0"/>
              </a:rPr>
              <a:t> </a:t>
            </a: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C:\Documents and Settings\Райна\Мои документы\Мои рисунки\обои и фон\41682720_1238224906_Backgrounds_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WordArt 4"/>
          <p:cNvSpPr>
            <a:spLocks noChangeArrowheads="1" noChangeShapeType="1" noTextEdit="1"/>
          </p:cNvSpPr>
          <p:nvPr/>
        </p:nvSpPr>
        <p:spPr bwMode="auto">
          <a:xfrm>
            <a:off x="2857500" y="5857875"/>
            <a:ext cx="3286125" cy="647700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/>
            <a:endParaRPr lang="ru-RU" sz="3600" b="1" kern="10">
              <a:ln w="28575">
                <a:solidFill>
                  <a:srgbClr val="FF0000"/>
                </a:solidFill>
                <a:round/>
                <a:headEnd/>
                <a:tailEnd/>
              </a:ln>
              <a:solidFill>
                <a:srgbClr val="FFC000"/>
              </a:solidFill>
              <a:latin typeface="Courier New"/>
              <a:cs typeface="Courier New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14290"/>
            <a:ext cx="239593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050" name="Picture 2" descr="L:\ШКОЛА\АТТЕСТАЦИЯ 2013-14 год\63big.jpg"/>
          <p:cNvPicPr>
            <a:picLocks noChangeAspect="1" noChangeArrowheads="1"/>
          </p:cNvPicPr>
          <p:nvPr/>
        </p:nvPicPr>
        <p:blipFill>
          <a:blip r:embed="rId4" cstate="print"/>
          <a:srcRect l="12500" r="35000"/>
          <a:stretch>
            <a:fillRect/>
          </a:stretch>
        </p:blipFill>
        <p:spPr bwMode="auto">
          <a:xfrm>
            <a:off x="4071934" y="285728"/>
            <a:ext cx="2150299" cy="3071834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929066"/>
            <a:ext cx="3060843" cy="23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1" name="Picture 2" descr="L:\ШКОЛА\АТТЕСТАЦИЯ 2013-14 год\УРОК на АТТЕСТАЦИЮ\УРОК открытый\цирк\959116580.jpg"/>
          <p:cNvPicPr>
            <a:picLocks noChangeAspect="1" noChangeArrowheads="1"/>
          </p:cNvPicPr>
          <p:nvPr/>
        </p:nvPicPr>
        <p:blipFill>
          <a:blip r:embed="rId6" cstate="print"/>
          <a:srcRect l="15746" r="25411"/>
          <a:stretch>
            <a:fillRect/>
          </a:stretch>
        </p:blipFill>
        <p:spPr bwMode="auto">
          <a:xfrm>
            <a:off x="3000364" y="3643314"/>
            <a:ext cx="2517127" cy="2857520"/>
          </a:xfrm>
          <a:prstGeom prst="rect">
            <a:avLst/>
          </a:prstGeom>
          <a:noFill/>
        </p:spPr>
      </p:pic>
      <p:pic>
        <p:nvPicPr>
          <p:cNvPr id="2052" name="Picture 4" descr="L:\ШКОЛА\АТТЕСТАЦИЯ 2013-14 год\1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57166"/>
            <a:ext cx="3658588" cy="2604915"/>
          </a:xfrm>
          <a:prstGeom prst="rect">
            <a:avLst/>
          </a:prstGeom>
          <a:noFill/>
        </p:spPr>
      </p:pic>
      <p:pic>
        <p:nvPicPr>
          <p:cNvPr id="10" name="Picture 3" descr="L:\ШКОЛА\АТТЕСТАЦИЯ 2013-14 год\cimg00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3214686"/>
            <a:ext cx="2428892" cy="34353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C:\Documents and Settings\Райна\Мои документы\Мои рисунки\обои и фон\41682720_1238224906_Backgrounds_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571480"/>
            <a:ext cx="7643866" cy="5786478"/>
          </a:xfrm>
          <a:ln w="28575"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endParaRPr lang="ru-RU" sz="6000" b="1" kern="10" dirty="0" smtClean="0">
              <a:ln w="2857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 pitchFamily="66" charset="0"/>
              <a:cs typeface="Courier New"/>
            </a:endParaRPr>
          </a:p>
          <a:p>
            <a:pPr>
              <a:defRPr/>
            </a:pPr>
            <a:r>
              <a:rPr lang="ru-RU" sz="6000" b="1" kern="1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itchFamily="66" charset="0"/>
                <a:cs typeface="Courier New"/>
              </a:rPr>
              <a:t>Художник в цирке</a:t>
            </a:r>
          </a:p>
          <a:p>
            <a:pPr>
              <a:defRPr/>
            </a:pPr>
            <a:endParaRPr lang="ru-RU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defRPr/>
            </a:pPr>
            <a:endParaRPr lang="ru-RU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ru-RU" dirty="0" smtClean="0">
                <a:latin typeface="Comic Sans MS" pitchFamily="66" charset="0"/>
              </a:rPr>
              <a:t> </a:t>
            </a: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C:\Documents and Settings\Райна\Мои документы\Мои рисунки\обои и фон\41682720_1238224906_Backgrounds_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66"/>
            <a:ext cx="9001156" cy="6215106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algn="l">
              <a:defRPr/>
            </a:pPr>
            <a:r>
              <a:rPr lang="ru-RU" sz="4000" b="1" kern="1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itchFamily="66" charset="0"/>
                <a:cs typeface="Courier New"/>
              </a:rPr>
              <a:t>Реквизит - </a:t>
            </a:r>
            <a:r>
              <a:rPr lang="ru-RU" sz="4000" dirty="0" smtClean="0">
                <a:solidFill>
                  <a:srgbClr val="FF0000"/>
                </a:solidFill>
              </a:rPr>
              <a:t>совокупность настоящих,  предметов, необходимых для цирковой постановки</a:t>
            </a:r>
            <a:endParaRPr lang="ru-RU" sz="4000" b="1" kern="10" dirty="0" smtClean="0">
              <a:ln w="2857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 pitchFamily="66" charset="0"/>
              <a:cs typeface="Courier New"/>
            </a:endParaRPr>
          </a:p>
          <a:p>
            <a:pPr>
              <a:defRPr/>
            </a:pPr>
            <a:endParaRPr lang="ru-RU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defRPr/>
            </a:pPr>
            <a:endParaRPr lang="ru-RU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ru-RU" dirty="0" smtClean="0">
                <a:latin typeface="Comic Sans MS" pitchFamily="66" charset="0"/>
              </a:rPr>
              <a:t> </a:t>
            </a: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4" name="Picture 31" descr="I:\Новая папка\cl0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86058"/>
            <a:ext cx="1938337" cy="2217737"/>
          </a:xfrm>
          <a:prstGeom prst="rect">
            <a:avLst/>
          </a:prstGeom>
          <a:noFill/>
        </p:spPr>
      </p:pic>
      <p:pic>
        <p:nvPicPr>
          <p:cNvPr id="5" name="Picture 33" descr="I:\Новая папка\cl0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2928934"/>
            <a:ext cx="1822450" cy="2011362"/>
          </a:xfrm>
          <a:prstGeom prst="rect">
            <a:avLst/>
          </a:prstGeom>
          <a:noFill/>
        </p:spPr>
      </p:pic>
      <p:pic>
        <p:nvPicPr>
          <p:cNvPr id="6" name="Picture 25" descr="I:\Новая папка\trapeze_acrobat0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000372"/>
            <a:ext cx="1774825" cy="1987550"/>
          </a:xfrm>
          <a:prstGeom prst="rect">
            <a:avLst/>
          </a:prstGeom>
          <a:noFill/>
        </p:spPr>
      </p:pic>
      <p:pic>
        <p:nvPicPr>
          <p:cNvPr id="7" name="Picture 22" descr="I:\Новая папка\tightrope_walker0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1500174"/>
            <a:ext cx="17319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4" descr="C:\Documents and Settings\Райна\Мои документы\анимашки\0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3786190"/>
            <a:ext cx="2335213" cy="2798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C:\Documents and Settings\Райна\Мои документы\Мои рисунки\обои и фон\41682720_1238224906_Backgrounds_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429684" cy="6072230"/>
          </a:xfrm>
          <a:ln w="28575"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ru-RU" b="1" kern="1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itchFamily="66" charset="0"/>
                <a:cs typeface="Courier New"/>
              </a:rPr>
              <a:t>Последовательность выполнения работы:</a:t>
            </a:r>
          </a:p>
          <a:p>
            <a:pPr>
              <a:defRPr/>
            </a:pPr>
            <a:endParaRPr lang="ru-RU" b="1" kern="10" dirty="0" smtClean="0">
              <a:ln w="2857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 pitchFamily="66" charset="0"/>
              <a:cs typeface="Courier New"/>
            </a:endParaRPr>
          </a:p>
          <a:p>
            <a:pPr>
              <a:defRPr/>
            </a:pPr>
            <a:r>
              <a:rPr lang="ru-RU" sz="4000" b="1" kern="1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itchFamily="66" charset="0"/>
                <a:cs typeface="Courier New"/>
              </a:rPr>
              <a:t>Изобразить фигуру</a:t>
            </a:r>
          </a:p>
          <a:p>
            <a:pPr>
              <a:defRPr/>
            </a:pPr>
            <a:r>
              <a:rPr lang="ru-RU" sz="4000" b="1" kern="1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itchFamily="66" charset="0"/>
                <a:cs typeface="Courier New"/>
              </a:rPr>
              <a:t>Одеть фигуру в яркий костюм</a:t>
            </a:r>
          </a:p>
          <a:p>
            <a:pPr>
              <a:defRPr/>
            </a:pPr>
            <a:r>
              <a:rPr lang="ru-RU" sz="4000" b="1" kern="1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itchFamily="66" charset="0"/>
                <a:cs typeface="Courier New"/>
              </a:rPr>
              <a:t>Нарисовать грим</a:t>
            </a:r>
          </a:p>
          <a:p>
            <a:pPr>
              <a:defRPr/>
            </a:pPr>
            <a:r>
              <a:rPr lang="ru-RU" sz="4000" b="1" kern="1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itchFamily="66" charset="0"/>
                <a:cs typeface="Courier New"/>
              </a:rPr>
              <a:t>Дорисовать реквизит</a:t>
            </a:r>
          </a:p>
          <a:p>
            <a:pPr>
              <a:defRPr/>
            </a:pPr>
            <a:r>
              <a:rPr lang="ru-RU" sz="4000" b="1" kern="1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itchFamily="66" charset="0"/>
                <a:cs typeface="Courier New"/>
              </a:rPr>
              <a:t>Передать атмосферу праздника</a:t>
            </a:r>
          </a:p>
          <a:p>
            <a:pPr>
              <a:defRPr/>
            </a:pPr>
            <a:endParaRPr lang="ru-RU" sz="4000" b="1" kern="10" dirty="0" smtClean="0">
              <a:ln w="2857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 pitchFamily="66" charset="0"/>
              <a:cs typeface="Courier New"/>
            </a:endParaRPr>
          </a:p>
          <a:p>
            <a:pPr>
              <a:defRPr/>
            </a:pPr>
            <a:endParaRPr lang="ru-RU" sz="4000" b="1" kern="10" dirty="0" smtClean="0">
              <a:ln w="2857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 pitchFamily="66" charset="0"/>
              <a:cs typeface="Courier New"/>
            </a:endParaRPr>
          </a:p>
          <a:p>
            <a:pPr>
              <a:defRPr/>
            </a:pPr>
            <a:endParaRPr lang="ru-RU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defRPr/>
            </a:pPr>
            <a:endParaRPr lang="ru-RU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ru-RU" dirty="0" smtClean="0">
                <a:latin typeface="Comic Sans MS" pitchFamily="66" charset="0"/>
              </a:rPr>
              <a:t> </a:t>
            </a: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C:\Documents and Settings\Райна\Мои документы\Мои рисунки\обои и фон\41682720_1238224906_Backgrounds_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928688" y="928688"/>
            <a:ext cx="6215062" cy="17907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0403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Молодцы! </a:t>
            </a: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1071563" y="3714750"/>
            <a:ext cx="7072312" cy="20716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Всем спасибо!</a:t>
            </a:r>
          </a:p>
        </p:txBody>
      </p:sp>
      <p:pic>
        <p:nvPicPr>
          <p:cNvPr id="30724" name="Picture 3" descr="I:\Новая папка\2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2786063"/>
            <a:ext cx="1143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4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C:\Documents and Settings\Райна\Мои документы\Мои рисунки\обои и фон\41682720_1238224906_Backgrounds_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571480"/>
            <a:ext cx="7643866" cy="5786478"/>
          </a:xfrm>
          <a:ln w="28575"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ru-RU" sz="6000" b="1" kern="1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itchFamily="66" charset="0"/>
                <a:cs typeface="Courier New"/>
              </a:rPr>
              <a:t> Выполнять рисунок на тему циркового представления, создавать образ циркового артиста</a:t>
            </a:r>
          </a:p>
          <a:p>
            <a:pPr>
              <a:defRPr/>
            </a:pPr>
            <a:endParaRPr lang="ru-RU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defRPr/>
            </a:pPr>
            <a:endParaRPr lang="ru-RU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ru-RU" dirty="0" smtClean="0">
                <a:latin typeface="Comic Sans MS" pitchFamily="66" charset="0"/>
              </a:rPr>
              <a:t> </a:t>
            </a: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3" descr="C:\Documents and Settings\Райна\Мои документы\Мои рисунки\обои и фон\41682720_1238224906_Backgrounds_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Райна\Мои документы\Мои рисунки\обои и фон\41682720_1238224906_Backgrounds_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428596" y="571480"/>
            <a:ext cx="8358246" cy="578647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4800" b="1" kern="1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itchFamily="66" charset="0"/>
                <a:cs typeface="Courier New"/>
              </a:rPr>
              <a:t>Цирковое представление </a:t>
            </a:r>
            <a:r>
              <a:rPr lang="ru-RU" sz="4000" b="1" kern="1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itchFamily="66" charset="0"/>
                <a:cs typeface="Courier New"/>
              </a:rPr>
              <a:t>–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4000" b="1" kern="1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itchFamily="66" charset="0"/>
                <a:cs typeface="Courier New"/>
              </a:rPr>
              <a:t>это путешествие неизведанное, увлекательное, одинаково интересное для артистов и зрителей. Многие поэты, писатели, художники посвятили свои произведения артистам цирка: </a:t>
            </a:r>
            <a:endParaRPr kumimoji="0" lang="ru-RU" sz="4000" b="1" i="0" u="none" strike="noStrike" kern="10" cap="none" spc="0" normalizeH="0" baseline="0" noProof="0" dirty="0" smtClean="0">
              <a:ln w="2857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Courier New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C:\Documents and Settings\Райна\Мои документы\Мои рисунки\обои и фон\41682720_1238224906_Backgrounds_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I:\Анимашки\PARTY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572000"/>
            <a:ext cx="22860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WordArt 3"/>
          <p:cNvSpPr>
            <a:spLocks noChangeArrowheads="1" noChangeShapeType="1" noTextEdit="1"/>
          </p:cNvSpPr>
          <p:nvPr/>
        </p:nvSpPr>
        <p:spPr bwMode="auto">
          <a:xfrm>
            <a:off x="714375" y="928688"/>
            <a:ext cx="7572375" cy="2571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ru-RU" sz="3600" b="1" kern="10" dirty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urier New"/>
                <a:cs typeface="Courier New"/>
              </a:rPr>
              <a:t>Цирк! </a:t>
            </a:r>
            <a:r>
              <a:rPr lang="ru-RU" sz="3600" b="1" kern="1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urier New"/>
                <a:cs typeface="Courier New"/>
              </a:rPr>
              <a:t>Цирк! Цирк!</a:t>
            </a:r>
            <a:endParaRPr lang="ru-RU" sz="3600" b="1" kern="10" dirty="0">
              <a:ln w="2857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pic>
        <p:nvPicPr>
          <p:cNvPr id="6" name="Рисунок 24" descr="http://festival.1september.ru/articles/506489/ph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2071688"/>
            <a:ext cx="2928938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Прямоугольник 7"/>
          <p:cNvSpPr>
            <a:spLocks noChangeArrowheads="1"/>
          </p:cNvSpPr>
          <p:nvPr/>
        </p:nvSpPr>
        <p:spPr bwMode="auto">
          <a:xfrm>
            <a:off x="3071813" y="2071688"/>
            <a:ext cx="30718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                            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  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http://festival.1september.ru/articles/506489/ph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000240"/>
            <a:ext cx="27146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olshoicirc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13" y="404813"/>
            <a:ext cx="8267753" cy="620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juggling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286280" cy="644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L:\ШКОЛА\АТТЕСТАЦИЯ 2013-14 год\УРОК на АТТЕСТАЦИЮ\УРОК открытый\цирк\7a54477de2a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54017"/>
            <a:ext cx="4214842" cy="6280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ШКОЛА\АТТЕСТАЦИЯ 2013-14 год\УРОК на АТТЕСТАЦИЮ\УРОК открытый\цирк\content_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14620"/>
            <a:ext cx="5738810" cy="3909564"/>
          </a:xfrm>
          <a:prstGeom prst="rect">
            <a:avLst/>
          </a:prstGeom>
          <a:noFill/>
        </p:spPr>
      </p:pic>
      <p:pic>
        <p:nvPicPr>
          <p:cNvPr id="1026" name="Picture 2" descr="L:\ШКОЛА\АТТЕСТАЦИЯ 2013-14 год\УРОК на АТТЕСТАЦИЮ\УРОК открытый\цирк\V_Paragvae_zapretil-ispolzovat_diqikh_zhivotnykh_v_tcirq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14290"/>
            <a:ext cx="5286412" cy="3538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176</Words>
  <Application>Microsoft Office PowerPoint</Application>
  <PresentationFormat>Экран (4:3)</PresentationFormat>
  <Paragraphs>70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Райна</dc:creator>
  <cp:lastModifiedBy>Владислав</cp:lastModifiedBy>
  <cp:revision>163</cp:revision>
  <dcterms:created xsi:type="dcterms:W3CDTF">2009-06-10T08:48:39Z</dcterms:created>
  <dcterms:modified xsi:type="dcterms:W3CDTF">2015-12-04T17:29:03Z</dcterms:modified>
</cp:coreProperties>
</file>