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463D10-2B13-4070-B2F2-9F422790E296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55B29D-2D39-436E-B91E-20CB5688B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в младшей группе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04663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№ 26 компенсирующего вида Пушкинского района Санкт -Петербурга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9745" y="408637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Еланцева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606744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2015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9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физические качества и способности;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детям эмоциональный заряд на предстоящий день, помочь сбросить негативные эмоции.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ходить и бегать, не наталкиваясь друг на друга, с согласованными, свободными движениями рук и ног;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действовать сообща, менять характер движений в соответствии с указаниями педагога;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желание играть вместе с воспитателем в подвижные игры с простым содержанием.</a:t>
            </a:r>
          </a:p>
          <a:p>
            <a:pPr marL="0" indent="0">
              <a:buNone/>
            </a:pP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Выглянуло солнышко и зовет играть.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вместе с солнышком весело шагать.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стайкой за воспитателем 10 сек.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оно, лучистое, светит высоко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дорожке с солнышком нам бежать легко.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 стайкой за воспитателем 10 сек.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76672"/>
            <a:ext cx="3236424" cy="5400000"/>
          </a:xfrm>
        </p:spPr>
      </p:pic>
    </p:spTree>
    <p:extLst>
      <p:ext uri="{BB962C8B-B14F-4D97-AF65-F5344CB8AC3E}">
        <p14:creationId xmlns:p14="http://schemas.microsoft.com/office/powerpoint/2010/main" val="61324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620688"/>
            <a:ext cx="3859912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7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7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Подтягушки</a:t>
            </a:r>
            <a:r>
              <a:rPr lang="ru-RU" sz="7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солнышко проснулось, улыбнулось, подтянулось…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И.П. – стоя ноги на ширине плеч, руки опущены. Руки поднимаем вверх и «тянем» к солнышку.- И.П.- 1-2 раза.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76672"/>
            <a:ext cx="3236424" cy="5400000"/>
          </a:xfrm>
        </p:spPr>
      </p:pic>
    </p:spTree>
    <p:extLst>
      <p:ext uri="{BB962C8B-B14F-4D97-AF65-F5344CB8AC3E}">
        <p14:creationId xmlns:p14="http://schemas.microsoft.com/office/powerpoint/2010/main" val="142190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«Греем ладошки»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ладошки нам согрей, будет деткам веселей.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Потереть ладошки друг о друга 10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76672"/>
            <a:ext cx="358388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6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530352"/>
            <a:ext cx="390672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«Ищем лучик»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Справа лучик,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слева лучик…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И.П. – стоя ноги на ширине плеч, руки на пояс. Поворот туловищем вправо – И.П., влево – И.П. – 2 раза.</a:t>
            </a:r>
          </a:p>
          <a:p>
            <a:pPr marL="0" indent="0">
              <a:buNone/>
            </a:pP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76672"/>
            <a:ext cx="3236424" cy="5400000"/>
          </a:xfrm>
        </p:spPr>
      </p:pic>
    </p:spTree>
    <p:extLst>
      <p:ext uri="{BB962C8B-B14F-4D97-AF65-F5344CB8AC3E}">
        <p14:creationId xmlns:p14="http://schemas.microsoft.com/office/powerpoint/2010/main" val="284014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620688"/>
            <a:ext cx="4176464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и дождик»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музыкальным сопровождением)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звучит (солнышко светит) – дети бегают, прыгают. По окончании  музыки  дети  подбегают к воспитателю и прячутся под зонтиком (можно повторить 3-4 раза).</a:t>
            </a:r>
          </a:p>
          <a:p>
            <a:pPr marL="0" indent="0">
              <a:buNone/>
            </a:pP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и кончилась игра!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на  завтрак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шагать пора!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стайкой за воспитателем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сек.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76672"/>
            <a:ext cx="3236424" cy="5400000"/>
          </a:xfrm>
        </p:spPr>
      </p:pic>
    </p:spTree>
    <p:extLst>
      <p:ext uri="{BB962C8B-B14F-4D97-AF65-F5344CB8AC3E}">
        <p14:creationId xmlns:p14="http://schemas.microsoft.com/office/powerpoint/2010/main" val="400356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17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300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Утренняя гимнастика в младшей группе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Утренняя гимнастика в младшей группе</dc:title>
  <dc:creator>евген</dc:creator>
  <cp:lastModifiedBy>св</cp:lastModifiedBy>
  <cp:revision>10</cp:revision>
  <dcterms:created xsi:type="dcterms:W3CDTF">2015-11-23T16:03:04Z</dcterms:created>
  <dcterms:modified xsi:type="dcterms:W3CDTF">2015-11-30T13:02:58Z</dcterms:modified>
</cp:coreProperties>
</file>