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50E5-937F-47C8-8771-7CE49C3E09DC}" type="datetimeFigureOut">
              <a:rPr lang="ru-RU" smtClean="0"/>
              <a:t>15.07.2014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A4FF95-04E4-4F1B-BCA9-7465983371A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50E5-937F-47C8-8771-7CE49C3E09DC}" type="datetimeFigureOut">
              <a:rPr lang="ru-RU" smtClean="0"/>
              <a:t>15.07.2014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FF95-04E4-4F1B-BCA9-7465983371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50E5-937F-47C8-8771-7CE49C3E09DC}" type="datetimeFigureOut">
              <a:rPr lang="ru-RU" smtClean="0"/>
              <a:t>15.07.2014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FF95-04E4-4F1B-BCA9-7465983371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50E5-937F-47C8-8771-7CE49C3E09DC}" type="datetimeFigureOut">
              <a:rPr lang="ru-RU" smtClean="0"/>
              <a:t>15.07.2014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FF95-04E4-4F1B-BCA9-7465983371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50E5-937F-47C8-8771-7CE49C3E09DC}" type="datetimeFigureOut">
              <a:rPr lang="ru-RU" smtClean="0"/>
              <a:t>15.07.2014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FF95-04E4-4F1B-BCA9-7465983371A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50E5-937F-47C8-8771-7CE49C3E09DC}" type="datetimeFigureOut">
              <a:rPr lang="ru-RU" smtClean="0"/>
              <a:t>15.07.2014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FF95-04E4-4F1B-BCA9-7465983371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50E5-937F-47C8-8771-7CE49C3E09DC}" type="datetimeFigureOut">
              <a:rPr lang="ru-RU" smtClean="0"/>
              <a:t>15.07.2014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FF95-04E4-4F1B-BCA9-7465983371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50E5-937F-47C8-8771-7CE49C3E09DC}" type="datetimeFigureOut">
              <a:rPr lang="ru-RU" smtClean="0"/>
              <a:t>15.07.2014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FF95-04E4-4F1B-BCA9-7465983371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50E5-937F-47C8-8771-7CE49C3E09DC}" type="datetimeFigureOut">
              <a:rPr lang="ru-RU" smtClean="0"/>
              <a:t>15.07.2014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FF95-04E4-4F1B-BCA9-7465983371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50E5-937F-47C8-8771-7CE49C3E09DC}" type="datetimeFigureOut">
              <a:rPr lang="ru-RU" smtClean="0"/>
              <a:t>15.07.2014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FF95-04E4-4F1B-BCA9-7465983371A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50E5-937F-47C8-8771-7CE49C3E09DC}" type="datetimeFigureOut">
              <a:rPr lang="ru-RU" smtClean="0"/>
              <a:t>15.07.2014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FF95-04E4-4F1B-BCA9-7465983371A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CD650E5-937F-47C8-8771-7CE49C3E09DC}" type="datetimeFigureOut">
              <a:rPr lang="ru-RU" smtClean="0"/>
              <a:t>15.07.2014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DA4FF95-04E4-4F1B-BCA9-7465983371A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(Внеклассное занятие)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1" y="692697"/>
            <a:ext cx="7632848" cy="3753538"/>
          </a:xfrm>
        </p:spPr>
        <p:txBody>
          <a:bodyPr/>
          <a:lstStyle/>
          <a:p>
            <a:r>
              <a:rPr lang="ru-RU" sz="4800" b="1" dirty="0"/>
              <a:t>Путешествие в мир звуков и букв.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36358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«</a:t>
            </a:r>
            <a:r>
              <a:rPr lang="ru-RU" sz="4000" dirty="0" err="1"/>
              <a:t>Сангл-бангл-тингл-таг</a:t>
            </a:r>
            <a:r>
              <a:rPr lang="ru-RU" sz="4000" dirty="0" smtClean="0"/>
              <a:t>»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471338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Матвиенко\Desktop\msmajestyoftheseasedi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41984"/>
            <a:ext cx="7858143" cy="4596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22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Скороговорки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400" dirty="0"/>
              <a:t>Кашевар кашу варил, подваривал да не доваривал</a:t>
            </a:r>
            <a:r>
              <a:rPr lang="ru-RU" sz="4400" dirty="0" smtClean="0"/>
              <a:t>.</a:t>
            </a:r>
          </a:p>
          <a:p>
            <a:endParaRPr lang="ru-RU" sz="4400" dirty="0"/>
          </a:p>
          <a:p>
            <a:r>
              <a:rPr lang="ru-RU" sz="4400" dirty="0"/>
              <a:t>Кукушка кукушонку купила капюшон. Надел кукушонок капюшон, в капюшоне кукушонок смешон.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876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Скороговорки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5400" dirty="0"/>
              <a:t>Архип осип, Осип охрип.</a:t>
            </a:r>
          </a:p>
          <a:p>
            <a:r>
              <a:rPr lang="ru-RU" sz="5400" dirty="0"/>
              <a:t>Гроза грозна, грозна гроза.</a:t>
            </a:r>
          </a:p>
          <a:p>
            <a:r>
              <a:rPr lang="ru-RU" sz="5400" dirty="0"/>
              <a:t>Милу мама мылом мыла.</a:t>
            </a:r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5806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Мир букв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C:\Users\Матвиенко\Desktop\voro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628800"/>
            <a:ext cx="5614193" cy="4505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95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Буква на своём месте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Сом</a:t>
            </a:r>
          </a:p>
          <a:p>
            <a:r>
              <a:rPr lang="ru-RU" sz="6000" dirty="0" smtClean="0"/>
              <a:t>Жук</a:t>
            </a:r>
          </a:p>
          <a:p>
            <a:r>
              <a:rPr lang="ru-RU" sz="6000" dirty="0" smtClean="0"/>
              <a:t>Булку</a:t>
            </a:r>
          </a:p>
          <a:p>
            <a:r>
              <a:rPr lang="ru-RU" sz="6000" dirty="0" smtClean="0"/>
              <a:t>Лес 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53209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ЗАМЕНИ </a:t>
            </a:r>
            <a:r>
              <a:rPr lang="ru-RU" dirty="0"/>
              <a:t>ОДНУ БУКВУ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ru-RU" sz="5400" dirty="0"/>
              <a:t>бочка </a:t>
            </a:r>
          </a:p>
          <a:p>
            <a:r>
              <a:rPr lang="ru-RU" sz="5400" dirty="0"/>
              <a:t>лапка </a:t>
            </a:r>
          </a:p>
          <a:p>
            <a:r>
              <a:rPr lang="ru-RU" sz="5400" dirty="0"/>
              <a:t>ум </a:t>
            </a:r>
          </a:p>
          <a:p>
            <a:r>
              <a:rPr lang="ru-RU" sz="5400" dirty="0"/>
              <a:t>кот </a:t>
            </a:r>
          </a:p>
          <a:p>
            <a:r>
              <a:rPr lang="ru-RU" sz="5400" dirty="0"/>
              <a:t>коза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6544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СОСЧИТАЙ </a:t>
            </a:r>
            <a:r>
              <a:rPr lang="ru-RU" dirty="0"/>
              <a:t>КОЛИЧЕСТВО БУКВ И ЗВУКОВ В СЛОВАХ.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Ел</a:t>
            </a:r>
          </a:p>
          <a:p>
            <a:r>
              <a:rPr lang="ru-RU" sz="4800" dirty="0" smtClean="0"/>
              <a:t>Яд</a:t>
            </a:r>
          </a:p>
          <a:p>
            <a:r>
              <a:rPr lang="ru-RU" sz="4800" dirty="0" smtClean="0"/>
              <a:t>Знает</a:t>
            </a:r>
          </a:p>
          <a:p>
            <a:r>
              <a:rPr lang="ru-RU" sz="4800" dirty="0" smtClean="0"/>
              <a:t>Пень</a:t>
            </a:r>
          </a:p>
          <a:p>
            <a:r>
              <a:rPr lang="ru-RU" sz="4800" dirty="0" smtClean="0"/>
              <a:t>Коньки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03669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31</TotalTime>
  <Words>73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Аптека</vt:lpstr>
      <vt:lpstr>Путешествие в мир звуков и букв. </vt:lpstr>
      <vt:lpstr> «Сангл-бангл-тингл-таг» </vt:lpstr>
      <vt:lpstr>Скороговорки</vt:lpstr>
      <vt:lpstr>Скороговорки</vt:lpstr>
      <vt:lpstr>Мир букв</vt:lpstr>
      <vt:lpstr>Буква на своём месте</vt:lpstr>
      <vt:lpstr> ЗАМЕНИ ОДНУ БУКВУ </vt:lpstr>
      <vt:lpstr> СОСЧИТАЙ КОЛИЧЕСТВО БУКВ И ЗВУКОВ В СЛОВАХ.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Матвиенко</dc:creator>
  <cp:lastModifiedBy>Матвиенко</cp:lastModifiedBy>
  <cp:revision>4</cp:revision>
  <dcterms:created xsi:type="dcterms:W3CDTF">2014-07-15T04:04:05Z</dcterms:created>
  <dcterms:modified xsi:type="dcterms:W3CDTF">2014-07-15T04:35:34Z</dcterms:modified>
</cp:coreProperties>
</file>