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3" r:id="rId8"/>
    <p:sldId id="262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vetik126.mypage.ru/deti/o_chm_rasskajet_detskiy_risunok_psihologiya_detskogo_risunk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деревьев детьми старшего дошкольного возраста, используя разные техники.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4000528" cy="142876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Выполнила</a:t>
            </a:r>
          </a:p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Игонина Ольга Николаевна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5000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№5 «Золотая рыбка» Нижегородской области, </a:t>
            </a:r>
          </a:p>
          <a:p>
            <a:pPr algn="ctr"/>
            <a:r>
              <a:rPr lang="ru-RU" b="1" dirty="0" smtClean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г. Богородск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«Осенний лес»</a:t>
            </a:r>
            <a:endParaRPr lang="ru-RU" sz="3200" b="1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9298" y="1428736"/>
            <a:ext cx="225029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5" y="1428736"/>
            <a:ext cx="227302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6134703" y="4009439"/>
            <a:ext cx="1875215" cy="2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46" y="2428868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86446" y="571480"/>
            <a:ext cx="2571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4429132"/>
            <a:ext cx="5143536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восковыми мелками + акварель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«Осенняя фантазия»</a:t>
            </a:r>
            <a:endParaRPr lang="ru-RU" sz="3200" b="1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816485" y="1113077"/>
            <a:ext cx="2440517" cy="1785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6429388" y="3000372"/>
            <a:ext cx="1785950" cy="24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1357298"/>
            <a:ext cx="1785950" cy="236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7422" y="1357298"/>
            <a:ext cx="181342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2844" y="3857628"/>
            <a:ext cx="4572032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1.Рисование кончиком кисти</a:t>
            </a:r>
          </a:p>
          <a:p>
            <a:r>
              <a:rPr lang="ru-RU" sz="2000" dirty="0" smtClean="0"/>
              <a:t>2.Использование техники – раздувание краски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6248" y="1357298"/>
            <a:ext cx="178595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4375546" y="4482710"/>
            <a:ext cx="2500329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</a:t>
            </a:r>
            <a:r>
              <a:rPr lang="ru-RU" sz="3200" b="1" dirty="0" err="1" smtClean="0"/>
              <a:t>Кляксодерево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5881994" y="2976262"/>
            <a:ext cx="316649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7" y="1285860"/>
            <a:ext cx="304802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1285859"/>
            <a:ext cx="2286016" cy="30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714884"/>
            <a:ext cx="514353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с помощью кляксы (выдувание через </a:t>
            </a:r>
            <a:r>
              <a:rPr lang="ru-RU" sz="2000" dirty="0" err="1" smtClean="0"/>
              <a:t>коктельную</a:t>
            </a:r>
            <a:r>
              <a:rPr lang="ru-RU" sz="2000" dirty="0" smtClean="0"/>
              <a:t> трубочку)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«Ветер в осеннем лесу»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3714752"/>
            <a:ext cx="3481153" cy="25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774820" y="511672"/>
            <a:ext cx="25235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993672" y="3221115"/>
            <a:ext cx="2500330" cy="348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1785926"/>
            <a:ext cx="457203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восковыми мелками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«Деревья в инее»</a:t>
            </a:r>
            <a:endParaRPr lang="ru-RU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6643702" y="3857628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2500299" y="3857628"/>
            <a:ext cx="182166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500034" y="3857627"/>
            <a:ext cx="1785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196950" y="4161240"/>
            <a:ext cx="2428893" cy="18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93339" y="714356"/>
            <a:ext cx="2107421" cy="2809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74" y="1203598"/>
            <a:ext cx="2643206" cy="208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1357298"/>
            <a:ext cx="3857652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Рисование клеем ПВА и солью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«Фантазийные деревья»</a:t>
            </a:r>
            <a:endParaRPr lang="ru-RU" sz="3200" b="1" dirty="0"/>
          </a:p>
        </p:txBody>
      </p:sp>
      <p:pic>
        <p:nvPicPr>
          <p:cNvPr id="1026" name="Picture 2" descr="C:\Users\1\Desktop\Оля\Работа на конкурс\IMG_0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1"/>
            <a:ext cx="2214578" cy="292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H:\Артем\23042013884.jpg"/>
          <p:cNvPicPr>
            <a:picLocks noChangeAspect="1" noChangeArrowheads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 bwMode="auto">
          <a:xfrm rot="16200000">
            <a:off x="2436190" y="1564282"/>
            <a:ext cx="2928959" cy="222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:\Артем\23042013891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 rot="16200000">
            <a:off x="6262414" y="1705020"/>
            <a:ext cx="1857388" cy="330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H:\Артем\23042013895.jpg"/>
          <p:cNvPicPr>
            <a:picLocks noChangeAspect="1" noChangeArrowheads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 rot="16200000">
            <a:off x="6236041" y="-378181"/>
            <a:ext cx="188689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H:\Артем\26042013104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4" y="4500570"/>
            <a:ext cx="3381356" cy="1900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4786322"/>
            <a:ext cx="5214974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ДЕТСКОЙ ФАНТАЗИИ НЕТ ПРЕДЕЛА!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Теперь вопрос ребенка: «Как нарисовать дерево?» не поставит Вас в тупик, используя предложенный материал Вы без труда можете нарисовать не только дерево, но и сказочный лес.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Пробуйте! Фантазируйте! Творите!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/>
              <a:t>   ЦЕЛЬ: </a:t>
            </a:r>
          </a:p>
          <a:p>
            <a:pPr>
              <a:buNone/>
            </a:pPr>
            <a:r>
              <a:rPr lang="ru-RU" dirty="0" smtClean="0"/>
              <a:t>     Развивать художественно – творческие способности детей в процессе обучения рисованию дерева.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4000" b="1" dirty="0" smtClean="0"/>
              <a:t>ЗАДАЧИ:</a:t>
            </a: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dirty="0" smtClean="0"/>
              <a:t>Развивать интерес к творческой деятельности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 </a:t>
            </a:r>
            <a:r>
              <a:rPr lang="ru-RU" dirty="0" smtClean="0"/>
              <a:t>Продолжать знакомить детей с новыми видами рисования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Воспитывать аккуратность в работе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.mypage.ru/4d85dbb0e4a345b90a18056063362bae_a765dd08285d9add50bca28382a8a83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8"/>
            <a:ext cx="6572296" cy="4381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86808" cy="614366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«Художник – вместилище эмоции, которые приходят отовсюду: с небес, от земли, от шуршания бумаги, от мимолётных форм, от паутины…»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Пабло Пикассо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Рисование</a:t>
            </a:r>
            <a:r>
              <a:rPr lang="ru-RU" sz="3600" dirty="0" smtClean="0"/>
              <a:t> </a:t>
            </a:r>
            <a:r>
              <a:rPr lang="ru-RU" dirty="0" smtClean="0"/>
              <a:t>– </a:t>
            </a:r>
            <a:r>
              <a:rPr lang="ru-RU" sz="3600" dirty="0" smtClean="0"/>
              <a:t>это </a:t>
            </a:r>
            <a:r>
              <a:rPr lang="ru-RU" sz="3600" smtClean="0"/>
              <a:t>удивительное занятие, способное </a:t>
            </a:r>
            <a:r>
              <a:rPr lang="ru-RU" sz="3600" dirty="0" smtClean="0"/>
              <a:t>развивать внимание , усидчивость, чувство прекрасного,  моторику рук, фантазию, пространственное мышление, воображение, уверенность  в собственные силы, творческие способности и еще много-много полезных качеств и навыков.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2852"/>
            <a:ext cx="4714908" cy="635798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     Казалось бы, что научить ребенка рисовать дерево – скучное, однообразное, не интересное занятие, но используя разные техники и материалы данный процесс можно превратить в занимательную игру</a:t>
            </a:r>
            <a:endParaRPr lang="ru-RU" sz="2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07125" y="3393281"/>
            <a:ext cx="4286280" cy="714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687" y="3393281"/>
            <a:ext cx="4214842" cy="1428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2234242" y="629728"/>
            <a:ext cx="1026543" cy="1233578"/>
          </a:xfrm>
          <a:custGeom>
            <a:avLst/>
            <a:gdLst>
              <a:gd name="connsiteX0" fmla="*/ 0 w 1026543"/>
              <a:gd name="connsiteY0" fmla="*/ 1233578 h 1233578"/>
              <a:gd name="connsiteX1" fmla="*/ 8626 w 1026543"/>
              <a:gd name="connsiteY1" fmla="*/ 1207698 h 1233578"/>
              <a:gd name="connsiteX2" fmla="*/ 25879 w 1026543"/>
              <a:gd name="connsiteY2" fmla="*/ 1164566 h 1233578"/>
              <a:gd name="connsiteX3" fmla="*/ 43132 w 1026543"/>
              <a:gd name="connsiteY3" fmla="*/ 1086929 h 1233578"/>
              <a:gd name="connsiteX4" fmla="*/ 60384 w 1026543"/>
              <a:gd name="connsiteY4" fmla="*/ 1061049 h 1233578"/>
              <a:gd name="connsiteX5" fmla="*/ 77637 w 1026543"/>
              <a:gd name="connsiteY5" fmla="*/ 1000664 h 1233578"/>
              <a:gd name="connsiteX6" fmla="*/ 86264 w 1026543"/>
              <a:gd name="connsiteY6" fmla="*/ 974785 h 1233578"/>
              <a:gd name="connsiteX7" fmla="*/ 181154 w 1026543"/>
              <a:gd name="connsiteY7" fmla="*/ 862642 h 1233578"/>
              <a:gd name="connsiteX8" fmla="*/ 207033 w 1026543"/>
              <a:gd name="connsiteY8" fmla="*/ 845389 h 1233578"/>
              <a:gd name="connsiteX9" fmla="*/ 224286 w 1026543"/>
              <a:gd name="connsiteY9" fmla="*/ 819510 h 1233578"/>
              <a:gd name="connsiteX10" fmla="*/ 250166 w 1026543"/>
              <a:gd name="connsiteY10" fmla="*/ 802257 h 1233578"/>
              <a:gd name="connsiteX11" fmla="*/ 319177 w 1026543"/>
              <a:gd name="connsiteY11" fmla="*/ 776378 h 1233578"/>
              <a:gd name="connsiteX12" fmla="*/ 345056 w 1026543"/>
              <a:gd name="connsiteY12" fmla="*/ 767751 h 1233578"/>
              <a:gd name="connsiteX13" fmla="*/ 379562 w 1026543"/>
              <a:gd name="connsiteY13" fmla="*/ 759125 h 1233578"/>
              <a:gd name="connsiteX14" fmla="*/ 405441 w 1026543"/>
              <a:gd name="connsiteY14" fmla="*/ 750498 h 1233578"/>
              <a:gd name="connsiteX15" fmla="*/ 483079 w 1026543"/>
              <a:gd name="connsiteY15" fmla="*/ 741872 h 1233578"/>
              <a:gd name="connsiteX16" fmla="*/ 508958 w 1026543"/>
              <a:gd name="connsiteY16" fmla="*/ 733246 h 1233578"/>
              <a:gd name="connsiteX17" fmla="*/ 543464 w 1026543"/>
              <a:gd name="connsiteY17" fmla="*/ 715993 h 1233578"/>
              <a:gd name="connsiteX18" fmla="*/ 577969 w 1026543"/>
              <a:gd name="connsiteY18" fmla="*/ 707366 h 1233578"/>
              <a:gd name="connsiteX19" fmla="*/ 655607 w 1026543"/>
              <a:gd name="connsiteY19" fmla="*/ 629729 h 1233578"/>
              <a:gd name="connsiteX20" fmla="*/ 681486 w 1026543"/>
              <a:gd name="connsiteY20" fmla="*/ 603849 h 1233578"/>
              <a:gd name="connsiteX21" fmla="*/ 707366 w 1026543"/>
              <a:gd name="connsiteY21" fmla="*/ 577970 h 1233578"/>
              <a:gd name="connsiteX22" fmla="*/ 741871 w 1026543"/>
              <a:gd name="connsiteY22" fmla="*/ 526212 h 1233578"/>
              <a:gd name="connsiteX23" fmla="*/ 759124 w 1026543"/>
              <a:gd name="connsiteY23" fmla="*/ 500332 h 1233578"/>
              <a:gd name="connsiteX24" fmla="*/ 793630 w 1026543"/>
              <a:gd name="connsiteY24" fmla="*/ 457200 h 1233578"/>
              <a:gd name="connsiteX25" fmla="*/ 828135 w 1026543"/>
              <a:gd name="connsiteY25" fmla="*/ 379563 h 1233578"/>
              <a:gd name="connsiteX26" fmla="*/ 845388 w 1026543"/>
              <a:gd name="connsiteY26" fmla="*/ 336430 h 1233578"/>
              <a:gd name="connsiteX27" fmla="*/ 879894 w 1026543"/>
              <a:gd name="connsiteY27" fmla="*/ 267419 h 1233578"/>
              <a:gd name="connsiteX28" fmla="*/ 905773 w 1026543"/>
              <a:gd name="connsiteY28" fmla="*/ 189781 h 1233578"/>
              <a:gd name="connsiteX29" fmla="*/ 914400 w 1026543"/>
              <a:gd name="connsiteY29" fmla="*/ 163902 h 1233578"/>
              <a:gd name="connsiteX30" fmla="*/ 931652 w 1026543"/>
              <a:gd name="connsiteY30" fmla="*/ 138023 h 1233578"/>
              <a:gd name="connsiteX31" fmla="*/ 940279 w 1026543"/>
              <a:gd name="connsiteY31" fmla="*/ 112144 h 1233578"/>
              <a:gd name="connsiteX32" fmla="*/ 957532 w 1026543"/>
              <a:gd name="connsiteY32" fmla="*/ 86264 h 1233578"/>
              <a:gd name="connsiteX33" fmla="*/ 974784 w 1026543"/>
              <a:gd name="connsiteY33" fmla="*/ 51759 h 1233578"/>
              <a:gd name="connsiteX34" fmla="*/ 1009290 w 1026543"/>
              <a:gd name="connsiteY34" fmla="*/ 25880 h 1233578"/>
              <a:gd name="connsiteX35" fmla="*/ 1026543 w 1026543"/>
              <a:gd name="connsiteY35" fmla="*/ 0 h 123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26543" h="1233578">
                <a:moveTo>
                  <a:pt x="0" y="1233578"/>
                </a:moveTo>
                <a:cubicBezTo>
                  <a:pt x="2875" y="1224951"/>
                  <a:pt x="5433" y="1216212"/>
                  <a:pt x="8626" y="1207698"/>
                </a:cubicBezTo>
                <a:cubicBezTo>
                  <a:pt x="14063" y="1193199"/>
                  <a:pt x="21805" y="1179505"/>
                  <a:pt x="25879" y="1164566"/>
                </a:cubicBezTo>
                <a:cubicBezTo>
                  <a:pt x="33834" y="1135396"/>
                  <a:pt x="30099" y="1112995"/>
                  <a:pt x="43132" y="1086929"/>
                </a:cubicBezTo>
                <a:cubicBezTo>
                  <a:pt x="47769" y="1077656"/>
                  <a:pt x="55747" y="1070322"/>
                  <a:pt x="60384" y="1061049"/>
                </a:cubicBezTo>
                <a:cubicBezTo>
                  <a:pt x="67282" y="1047253"/>
                  <a:pt x="73949" y="1013572"/>
                  <a:pt x="77637" y="1000664"/>
                </a:cubicBezTo>
                <a:cubicBezTo>
                  <a:pt x="80135" y="991921"/>
                  <a:pt x="81848" y="982734"/>
                  <a:pt x="86264" y="974785"/>
                </a:cubicBezTo>
                <a:cubicBezTo>
                  <a:pt x="107169" y="937157"/>
                  <a:pt x="146455" y="885775"/>
                  <a:pt x="181154" y="862642"/>
                </a:cubicBezTo>
                <a:lnTo>
                  <a:pt x="207033" y="845389"/>
                </a:lnTo>
                <a:cubicBezTo>
                  <a:pt x="212784" y="836763"/>
                  <a:pt x="216955" y="826841"/>
                  <a:pt x="224286" y="819510"/>
                </a:cubicBezTo>
                <a:cubicBezTo>
                  <a:pt x="231617" y="812179"/>
                  <a:pt x="241164" y="807401"/>
                  <a:pt x="250166" y="802257"/>
                </a:cubicBezTo>
                <a:cubicBezTo>
                  <a:pt x="290372" y="779282"/>
                  <a:pt x="276716" y="788510"/>
                  <a:pt x="319177" y="776378"/>
                </a:cubicBezTo>
                <a:cubicBezTo>
                  <a:pt x="327920" y="773880"/>
                  <a:pt x="336313" y="770249"/>
                  <a:pt x="345056" y="767751"/>
                </a:cubicBezTo>
                <a:cubicBezTo>
                  <a:pt x="356456" y="764494"/>
                  <a:pt x="368162" y="762382"/>
                  <a:pt x="379562" y="759125"/>
                </a:cubicBezTo>
                <a:cubicBezTo>
                  <a:pt x="388305" y="756627"/>
                  <a:pt x="396472" y="751993"/>
                  <a:pt x="405441" y="750498"/>
                </a:cubicBezTo>
                <a:cubicBezTo>
                  <a:pt x="431125" y="746217"/>
                  <a:pt x="457200" y="744747"/>
                  <a:pt x="483079" y="741872"/>
                </a:cubicBezTo>
                <a:cubicBezTo>
                  <a:pt x="491705" y="738997"/>
                  <a:pt x="500600" y="736828"/>
                  <a:pt x="508958" y="733246"/>
                </a:cubicBezTo>
                <a:cubicBezTo>
                  <a:pt x="520778" y="728180"/>
                  <a:pt x="531423" y="720508"/>
                  <a:pt x="543464" y="715993"/>
                </a:cubicBezTo>
                <a:cubicBezTo>
                  <a:pt x="554565" y="711830"/>
                  <a:pt x="566467" y="710242"/>
                  <a:pt x="577969" y="707366"/>
                </a:cubicBezTo>
                <a:lnTo>
                  <a:pt x="655607" y="629729"/>
                </a:lnTo>
                <a:lnTo>
                  <a:pt x="681486" y="603849"/>
                </a:lnTo>
                <a:lnTo>
                  <a:pt x="707366" y="577970"/>
                </a:lnTo>
                <a:cubicBezTo>
                  <a:pt x="722525" y="532490"/>
                  <a:pt x="705972" y="569291"/>
                  <a:pt x="741871" y="526212"/>
                </a:cubicBezTo>
                <a:cubicBezTo>
                  <a:pt x="748508" y="518247"/>
                  <a:pt x="752903" y="508626"/>
                  <a:pt x="759124" y="500332"/>
                </a:cubicBezTo>
                <a:cubicBezTo>
                  <a:pt x="770171" y="485602"/>
                  <a:pt x="782128" y="471577"/>
                  <a:pt x="793630" y="457200"/>
                </a:cubicBezTo>
                <a:cubicBezTo>
                  <a:pt x="838143" y="323664"/>
                  <a:pt x="787124" y="461587"/>
                  <a:pt x="828135" y="379563"/>
                </a:cubicBezTo>
                <a:cubicBezTo>
                  <a:pt x="835060" y="365713"/>
                  <a:pt x="838899" y="350490"/>
                  <a:pt x="845388" y="336430"/>
                </a:cubicBezTo>
                <a:cubicBezTo>
                  <a:pt x="856166" y="313078"/>
                  <a:pt x="871761" y="291818"/>
                  <a:pt x="879894" y="267419"/>
                </a:cubicBezTo>
                <a:lnTo>
                  <a:pt x="905773" y="189781"/>
                </a:lnTo>
                <a:cubicBezTo>
                  <a:pt x="908648" y="181155"/>
                  <a:pt x="909356" y="171468"/>
                  <a:pt x="914400" y="163902"/>
                </a:cubicBezTo>
                <a:cubicBezTo>
                  <a:pt x="920151" y="155276"/>
                  <a:pt x="927016" y="147296"/>
                  <a:pt x="931652" y="138023"/>
                </a:cubicBezTo>
                <a:cubicBezTo>
                  <a:pt x="935719" y="129890"/>
                  <a:pt x="936212" y="120277"/>
                  <a:pt x="940279" y="112144"/>
                </a:cubicBezTo>
                <a:cubicBezTo>
                  <a:pt x="944916" y="102871"/>
                  <a:pt x="952388" y="95266"/>
                  <a:pt x="957532" y="86264"/>
                </a:cubicBezTo>
                <a:cubicBezTo>
                  <a:pt x="963912" y="75099"/>
                  <a:pt x="966415" y="61522"/>
                  <a:pt x="974784" y="51759"/>
                </a:cubicBezTo>
                <a:cubicBezTo>
                  <a:pt x="984141" y="40843"/>
                  <a:pt x="997788" y="34506"/>
                  <a:pt x="1009290" y="25880"/>
                </a:cubicBezTo>
                <a:lnTo>
                  <a:pt x="1026543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>
            <a:off x="862642" y="526211"/>
            <a:ext cx="1356032" cy="1708031"/>
          </a:xfrm>
          <a:custGeom>
            <a:avLst/>
            <a:gdLst>
              <a:gd name="connsiteX0" fmla="*/ 1337094 w 1356032"/>
              <a:gd name="connsiteY0" fmla="*/ 1708031 h 1708031"/>
              <a:gd name="connsiteX1" fmla="*/ 1328467 w 1356032"/>
              <a:gd name="connsiteY1" fmla="*/ 1431985 h 1708031"/>
              <a:gd name="connsiteX2" fmla="*/ 1302588 w 1356032"/>
              <a:gd name="connsiteY2" fmla="*/ 1397480 h 1708031"/>
              <a:gd name="connsiteX3" fmla="*/ 1268083 w 1356032"/>
              <a:gd name="connsiteY3" fmla="*/ 1345721 h 1708031"/>
              <a:gd name="connsiteX4" fmla="*/ 1233577 w 1356032"/>
              <a:gd name="connsiteY4" fmla="*/ 1268083 h 1708031"/>
              <a:gd name="connsiteX5" fmla="*/ 1207698 w 1356032"/>
              <a:gd name="connsiteY5" fmla="*/ 1250831 h 1708031"/>
              <a:gd name="connsiteX6" fmla="*/ 1173192 w 1356032"/>
              <a:gd name="connsiteY6" fmla="*/ 1207698 h 1708031"/>
              <a:gd name="connsiteX7" fmla="*/ 1164566 w 1356032"/>
              <a:gd name="connsiteY7" fmla="*/ 1181819 h 1708031"/>
              <a:gd name="connsiteX8" fmla="*/ 1147313 w 1356032"/>
              <a:gd name="connsiteY8" fmla="*/ 1155940 h 1708031"/>
              <a:gd name="connsiteX9" fmla="*/ 1121433 w 1356032"/>
              <a:gd name="connsiteY9" fmla="*/ 1112808 h 1708031"/>
              <a:gd name="connsiteX10" fmla="*/ 1086928 w 1356032"/>
              <a:gd name="connsiteY10" fmla="*/ 1069676 h 1708031"/>
              <a:gd name="connsiteX11" fmla="*/ 1035169 w 1356032"/>
              <a:gd name="connsiteY11" fmla="*/ 1000664 h 1708031"/>
              <a:gd name="connsiteX12" fmla="*/ 1009290 w 1356032"/>
              <a:gd name="connsiteY12" fmla="*/ 992038 h 1708031"/>
              <a:gd name="connsiteX13" fmla="*/ 948905 w 1356032"/>
              <a:gd name="connsiteY13" fmla="*/ 940280 h 1708031"/>
              <a:gd name="connsiteX14" fmla="*/ 923026 w 1356032"/>
              <a:gd name="connsiteY14" fmla="*/ 931653 h 1708031"/>
              <a:gd name="connsiteX15" fmla="*/ 862641 w 1356032"/>
              <a:gd name="connsiteY15" fmla="*/ 897147 h 1708031"/>
              <a:gd name="connsiteX16" fmla="*/ 785003 w 1356032"/>
              <a:gd name="connsiteY16" fmla="*/ 879895 h 1708031"/>
              <a:gd name="connsiteX17" fmla="*/ 759124 w 1356032"/>
              <a:gd name="connsiteY17" fmla="*/ 862642 h 1708031"/>
              <a:gd name="connsiteX18" fmla="*/ 690113 w 1356032"/>
              <a:gd name="connsiteY18" fmla="*/ 845389 h 1708031"/>
              <a:gd name="connsiteX19" fmla="*/ 655607 w 1356032"/>
              <a:gd name="connsiteY19" fmla="*/ 828136 h 1708031"/>
              <a:gd name="connsiteX20" fmla="*/ 595222 w 1356032"/>
              <a:gd name="connsiteY20" fmla="*/ 819510 h 1708031"/>
              <a:gd name="connsiteX21" fmla="*/ 569343 w 1356032"/>
              <a:gd name="connsiteY21" fmla="*/ 810883 h 1708031"/>
              <a:gd name="connsiteX22" fmla="*/ 534837 w 1356032"/>
              <a:gd name="connsiteY22" fmla="*/ 802257 h 1708031"/>
              <a:gd name="connsiteX23" fmla="*/ 483079 w 1356032"/>
              <a:gd name="connsiteY23" fmla="*/ 785004 h 1708031"/>
              <a:gd name="connsiteX24" fmla="*/ 457200 w 1356032"/>
              <a:gd name="connsiteY24" fmla="*/ 776378 h 1708031"/>
              <a:gd name="connsiteX25" fmla="*/ 396815 w 1356032"/>
              <a:gd name="connsiteY25" fmla="*/ 698740 h 1708031"/>
              <a:gd name="connsiteX26" fmla="*/ 388188 w 1356032"/>
              <a:gd name="connsiteY26" fmla="*/ 672861 h 1708031"/>
              <a:gd name="connsiteX27" fmla="*/ 362309 w 1356032"/>
              <a:gd name="connsiteY27" fmla="*/ 638355 h 1708031"/>
              <a:gd name="connsiteX28" fmla="*/ 345056 w 1356032"/>
              <a:gd name="connsiteY28" fmla="*/ 215661 h 1708031"/>
              <a:gd name="connsiteX29" fmla="*/ 293298 w 1356032"/>
              <a:gd name="connsiteY29" fmla="*/ 129397 h 1708031"/>
              <a:gd name="connsiteX30" fmla="*/ 276045 w 1356032"/>
              <a:gd name="connsiteY30" fmla="*/ 103517 h 1708031"/>
              <a:gd name="connsiteX31" fmla="*/ 207033 w 1356032"/>
              <a:gd name="connsiteY31" fmla="*/ 69012 h 1708031"/>
              <a:gd name="connsiteX32" fmla="*/ 146649 w 1356032"/>
              <a:gd name="connsiteY32" fmla="*/ 51759 h 1708031"/>
              <a:gd name="connsiteX33" fmla="*/ 51758 w 1356032"/>
              <a:gd name="connsiteY33" fmla="*/ 25880 h 1708031"/>
              <a:gd name="connsiteX34" fmla="*/ 25879 w 1356032"/>
              <a:gd name="connsiteY34" fmla="*/ 8627 h 1708031"/>
              <a:gd name="connsiteX35" fmla="*/ 0 w 1356032"/>
              <a:gd name="connsiteY35" fmla="*/ 0 h 170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356032" h="1708031">
                <a:moveTo>
                  <a:pt x="1337094" y="1708031"/>
                </a:moveTo>
                <a:cubicBezTo>
                  <a:pt x="1344045" y="1596813"/>
                  <a:pt x="1356032" y="1542243"/>
                  <a:pt x="1328467" y="1431985"/>
                </a:cubicBezTo>
                <a:cubicBezTo>
                  <a:pt x="1324980" y="1418037"/>
                  <a:pt x="1310833" y="1409258"/>
                  <a:pt x="1302588" y="1397480"/>
                </a:cubicBezTo>
                <a:cubicBezTo>
                  <a:pt x="1290697" y="1380493"/>
                  <a:pt x="1274640" y="1365392"/>
                  <a:pt x="1268083" y="1345721"/>
                </a:cubicBezTo>
                <a:cubicBezTo>
                  <a:pt x="1259542" y="1320097"/>
                  <a:pt x="1254082" y="1288588"/>
                  <a:pt x="1233577" y="1268083"/>
                </a:cubicBezTo>
                <a:cubicBezTo>
                  <a:pt x="1226246" y="1260752"/>
                  <a:pt x="1216324" y="1256582"/>
                  <a:pt x="1207698" y="1250831"/>
                </a:cubicBezTo>
                <a:cubicBezTo>
                  <a:pt x="1186013" y="1185779"/>
                  <a:pt x="1217786" y="1263442"/>
                  <a:pt x="1173192" y="1207698"/>
                </a:cubicBezTo>
                <a:cubicBezTo>
                  <a:pt x="1167512" y="1200598"/>
                  <a:pt x="1168632" y="1189952"/>
                  <a:pt x="1164566" y="1181819"/>
                </a:cubicBezTo>
                <a:cubicBezTo>
                  <a:pt x="1159929" y="1172546"/>
                  <a:pt x="1152808" y="1164732"/>
                  <a:pt x="1147313" y="1155940"/>
                </a:cubicBezTo>
                <a:cubicBezTo>
                  <a:pt x="1138426" y="1141722"/>
                  <a:pt x="1128931" y="1127805"/>
                  <a:pt x="1121433" y="1112808"/>
                </a:cubicBezTo>
                <a:cubicBezTo>
                  <a:pt x="1100599" y="1071140"/>
                  <a:pt x="1130554" y="1098761"/>
                  <a:pt x="1086928" y="1069676"/>
                </a:cubicBezTo>
                <a:cubicBezTo>
                  <a:pt x="1070060" y="1035940"/>
                  <a:pt x="1069079" y="1024886"/>
                  <a:pt x="1035169" y="1000664"/>
                </a:cubicBezTo>
                <a:cubicBezTo>
                  <a:pt x="1027770" y="995379"/>
                  <a:pt x="1017916" y="994913"/>
                  <a:pt x="1009290" y="992038"/>
                </a:cubicBezTo>
                <a:cubicBezTo>
                  <a:pt x="988893" y="971641"/>
                  <a:pt x="974728" y="955036"/>
                  <a:pt x="948905" y="940280"/>
                </a:cubicBezTo>
                <a:cubicBezTo>
                  <a:pt x="941010" y="935769"/>
                  <a:pt x="931159" y="935720"/>
                  <a:pt x="923026" y="931653"/>
                </a:cubicBezTo>
                <a:cubicBezTo>
                  <a:pt x="836415" y="888346"/>
                  <a:pt x="968479" y="942506"/>
                  <a:pt x="862641" y="897147"/>
                </a:cubicBezTo>
                <a:cubicBezTo>
                  <a:pt x="835614" y="885564"/>
                  <a:pt x="816020" y="885064"/>
                  <a:pt x="785003" y="879895"/>
                </a:cubicBezTo>
                <a:cubicBezTo>
                  <a:pt x="776377" y="874144"/>
                  <a:pt x="768867" y="866185"/>
                  <a:pt x="759124" y="862642"/>
                </a:cubicBezTo>
                <a:cubicBezTo>
                  <a:pt x="736840" y="854539"/>
                  <a:pt x="690113" y="845389"/>
                  <a:pt x="690113" y="845389"/>
                </a:cubicBezTo>
                <a:cubicBezTo>
                  <a:pt x="678611" y="839638"/>
                  <a:pt x="668014" y="831520"/>
                  <a:pt x="655607" y="828136"/>
                </a:cubicBezTo>
                <a:cubicBezTo>
                  <a:pt x="635991" y="822786"/>
                  <a:pt x="615160" y="823498"/>
                  <a:pt x="595222" y="819510"/>
                </a:cubicBezTo>
                <a:cubicBezTo>
                  <a:pt x="586306" y="817727"/>
                  <a:pt x="578086" y="813381"/>
                  <a:pt x="569343" y="810883"/>
                </a:cubicBezTo>
                <a:cubicBezTo>
                  <a:pt x="557943" y="807626"/>
                  <a:pt x="546193" y="805664"/>
                  <a:pt x="534837" y="802257"/>
                </a:cubicBezTo>
                <a:cubicBezTo>
                  <a:pt x="517418" y="797031"/>
                  <a:pt x="500332" y="790755"/>
                  <a:pt x="483079" y="785004"/>
                </a:cubicBezTo>
                <a:lnTo>
                  <a:pt x="457200" y="776378"/>
                </a:lnTo>
                <a:cubicBezTo>
                  <a:pt x="415927" y="714468"/>
                  <a:pt x="437356" y="739281"/>
                  <a:pt x="396815" y="698740"/>
                </a:cubicBezTo>
                <a:cubicBezTo>
                  <a:pt x="393939" y="690114"/>
                  <a:pt x="392699" y="680756"/>
                  <a:pt x="388188" y="672861"/>
                </a:cubicBezTo>
                <a:cubicBezTo>
                  <a:pt x="381055" y="660378"/>
                  <a:pt x="363659" y="652669"/>
                  <a:pt x="362309" y="638355"/>
                </a:cubicBezTo>
                <a:cubicBezTo>
                  <a:pt x="349064" y="497963"/>
                  <a:pt x="355669" y="356276"/>
                  <a:pt x="345056" y="215661"/>
                </a:cubicBezTo>
                <a:cubicBezTo>
                  <a:pt x="343927" y="200705"/>
                  <a:pt x="293985" y="130428"/>
                  <a:pt x="293298" y="129397"/>
                </a:cubicBezTo>
                <a:cubicBezTo>
                  <a:pt x="287547" y="120770"/>
                  <a:pt x="285318" y="108154"/>
                  <a:pt x="276045" y="103517"/>
                </a:cubicBezTo>
                <a:cubicBezTo>
                  <a:pt x="253041" y="92015"/>
                  <a:pt x="231984" y="75250"/>
                  <a:pt x="207033" y="69012"/>
                </a:cubicBezTo>
                <a:cubicBezTo>
                  <a:pt x="34496" y="25874"/>
                  <a:pt x="282876" y="88911"/>
                  <a:pt x="146649" y="51759"/>
                </a:cubicBezTo>
                <a:cubicBezTo>
                  <a:pt x="39629" y="22572"/>
                  <a:pt x="111325" y="45735"/>
                  <a:pt x="51758" y="25880"/>
                </a:cubicBezTo>
                <a:cubicBezTo>
                  <a:pt x="43132" y="20129"/>
                  <a:pt x="35152" y="13264"/>
                  <a:pt x="25879" y="8627"/>
                </a:cubicBezTo>
                <a:cubicBezTo>
                  <a:pt x="17746" y="4560"/>
                  <a:pt x="0" y="0"/>
                  <a:pt x="0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1828800" y="698740"/>
            <a:ext cx="207034" cy="1052422"/>
          </a:xfrm>
          <a:custGeom>
            <a:avLst/>
            <a:gdLst>
              <a:gd name="connsiteX0" fmla="*/ 207034 w 207034"/>
              <a:gd name="connsiteY0" fmla="*/ 1052422 h 1052422"/>
              <a:gd name="connsiteX1" fmla="*/ 172528 w 207034"/>
              <a:gd name="connsiteY1" fmla="*/ 948905 h 1052422"/>
              <a:gd name="connsiteX2" fmla="*/ 163902 w 207034"/>
              <a:gd name="connsiteY2" fmla="*/ 914400 h 1052422"/>
              <a:gd name="connsiteX3" fmla="*/ 146649 w 207034"/>
              <a:gd name="connsiteY3" fmla="*/ 862641 h 1052422"/>
              <a:gd name="connsiteX4" fmla="*/ 138023 w 207034"/>
              <a:gd name="connsiteY4" fmla="*/ 828135 h 1052422"/>
              <a:gd name="connsiteX5" fmla="*/ 112143 w 207034"/>
              <a:gd name="connsiteY5" fmla="*/ 750498 h 1052422"/>
              <a:gd name="connsiteX6" fmla="*/ 103517 w 207034"/>
              <a:gd name="connsiteY6" fmla="*/ 724618 h 1052422"/>
              <a:gd name="connsiteX7" fmla="*/ 94891 w 207034"/>
              <a:gd name="connsiteY7" fmla="*/ 698739 h 1052422"/>
              <a:gd name="connsiteX8" fmla="*/ 86264 w 207034"/>
              <a:gd name="connsiteY8" fmla="*/ 431320 h 1052422"/>
              <a:gd name="connsiteX9" fmla="*/ 69011 w 207034"/>
              <a:gd name="connsiteY9" fmla="*/ 396815 h 1052422"/>
              <a:gd name="connsiteX10" fmla="*/ 25879 w 207034"/>
              <a:gd name="connsiteY10" fmla="*/ 345056 h 1052422"/>
              <a:gd name="connsiteX11" fmla="*/ 8626 w 207034"/>
              <a:gd name="connsiteY11" fmla="*/ 319177 h 1052422"/>
              <a:gd name="connsiteX12" fmla="*/ 0 w 207034"/>
              <a:gd name="connsiteY12" fmla="*/ 293298 h 1052422"/>
              <a:gd name="connsiteX13" fmla="*/ 8626 w 207034"/>
              <a:gd name="connsiteY13" fmla="*/ 198407 h 1052422"/>
              <a:gd name="connsiteX14" fmla="*/ 60385 w 207034"/>
              <a:gd name="connsiteY14" fmla="*/ 155275 h 1052422"/>
              <a:gd name="connsiteX15" fmla="*/ 86264 w 207034"/>
              <a:gd name="connsiteY15" fmla="*/ 129396 h 1052422"/>
              <a:gd name="connsiteX16" fmla="*/ 112143 w 207034"/>
              <a:gd name="connsiteY16" fmla="*/ 51758 h 1052422"/>
              <a:gd name="connsiteX17" fmla="*/ 120770 w 207034"/>
              <a:gd name="connsiteY17" fmla="*/ 25879 h 1052422"/>
              <a:gd name="connsiteX18" fmla="*/ 129396 w 207034"/>
              <a:gd name="connsiteY18" fmla="*/ 0 h 10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034" h="1052422">
                <a:moveTo>
                  <a:pt x="207034" y="1052422"/>
                </a:moveTo>
                <a:lnTo>
                  <a:pt x="172528" y="948905"/>
                </a:lnTo>
                <a:cubicBezTo>
                  <a:pt x="169653" y="937403"/>
                  <a:pt x="167309" y="925756"/>
                  <a:pt x="163902" y="914400"/>
                </a:cubicBezTo>
                <a:cubicBezTo>
                  <a:pt x="158676" y="896981"/>
                  <a:pt x="151060" y="880284"/>
                  <a:pt x="146649" y="862641"/>
                </a:cubicBezTo>
                <a:cubicBezTo>
                  <a:pt x="143774" y="851139"/>
                  <a:pt x="141430" y="839491"/>
                  <a:pt x="138023" y="828135"/>
                </a:cubicBezTo>
                <a:cubicBezTo>
                  <a:pt x="138007" y="828080"/>
                  <a:pt x="116465" y="763465"/>
                  <a:pt x="112143" y="750498"/>
                </a:cubicBezTo>
                <a:lnTo>
                  <a:pt x="103517" y="724618"/>
                </a:lnTo>
                <a:lnTo>
                  <a:pt x="94891" y="698739"/>
                </a:lnTo>
                <a:cubicBezTo>
                  <a:pt x="92015" y="609599"/>
                  <a:pt x="93881" y="520180"/>
                  <a:pt x="86264" y="431320"/>
                </a:cubicBezTo>
                <a:cubicBezTo>
                  <a:pt x="85166" y="418508"/>
                  <a:pt x="75391" y="407980"/>
                  <a:pt x="69011" y="396815"/>
                </a:cubicBezTo>
                <a:cubicBezTo>
                  <a:pt x="45644" y="355924"/>
                  <a:pt x="58320" y="383985"/>
                  <a:pt x="25879" y="345056"/>
                </a:cubicBezTo>
                <a:cubicBezTo>
                  <a:pt x="19242" y="337091"/>
                  <a:pt x="14377" y="327803"/>
                  <a:pt x="8626" y="319177"/>
                </a:cubicBezTo>
                <a:cubicBezTo>
                  <a:pt x="5751" y="310551"/>
                  <a:pt x="0" y="302391"/>
                  <a:pt x="0" y="293298"/>
                </a:cubicBezTo>
                <a:cubicBezTo>
                  <a:pt x="0" y="261537"/>
                  <a:pt x="1971" y="229463"/>
                  <a:pt x="8626" y="198407"/>
                </a:cubicBezTo>
                <a:cubicBezTo>
                  <a:pt x="15387" y="166854"/>
                  <a:pt x="38467" y="170930"/>
                  <a:pt x="60385" y="155275"/>
                </a:cubicBezTo>
                <a:cubicBezTo>
                  <a:pt x="70312" y="148184"/>
                  <a:pt x="77638" y="138022"/>
                  <a:pt x="86264" y="129396"/>
                </a:cubicBezTo>
                <a:lnTo>
                  <a:pt x="112143" y="51758"/>
                </a:lnTo>
                <a:lnTo>
                  <a:pt x="120770" y="25879"/>
                </a:lnTo>
                <a:lnTo>
                  <a:pt x="129396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1923341" y="552091"/>
            <a:ext cx="509398" cy="706283"/>
          </a:xfrm>
          <a:custGeom>
            <a:avLst/>
            <a:gdLst>
              <a:gd name="connsiteX0" fmla="*/ 17602 w 509398"/>
              <a:gd name="connsiteY0" fmla="*/ 698739 h 706283"/>
              <a:gd name="connsiteX1" fmla="*/ 77987 w 509398"/>
              <a:gd name="connsiteY1" fmla="*/ 672860 h 706283"/>
              <a:gd name="connsiteX2" fmla="*/ 155625 w 509398"/>
              <a:gd name="connsiteY2" fmla="*/ 638354 h 706283"/>
              <a:gd name="connsiteX3" fmla="*/ 250516 w 509398"/>
              <a:gd name="connsiteY3" fmla="*/ 621101 h 706283"/>
              <a:gd name="connsiteX4" fmla="*/ 276395 w 509398"/>
              <a:gd name="connsiteY4" fmla="*/ 612475 h 706283"/>
              <a:gd name="connsiteX5" fmla="*/ 328153 w 509398"/>
              <a:gd name="connsiteY5" fmla="*/ 577969 h 706283"/>
              <a:gd name="connsiteX6" fmla="*/ 397165 w 509398"/>
              <a:gd name="connsiteY6" fmla="*/ 526211 h 706283"/>
              <a:gd name="connsiteX7" fmla="*/ 414417 w 509398"/>
              <a:gd name="connsiteY7" fmla="*/ 500332 h 706283"/>
              <a:gd name="connsiteX8" fmla="*/ 440297 w 509398"/>
              <a:gd name="connsiteY8" fmla="*/ 474452 h 706283"/>
              <a:gd name="connsiteX9" fmla="*/ 448923 w 509398"/>
              <a:gd name="connsiteY9" fmla="*/ 448573 h 706283"/>
              <a:gd name="connsiteX10" fmla="*/ 466176 w 509398"/>
              <a:gd name="connsiteY10" fmla="*/ 422694 h 706283"/>
              <a:gd name="connsiteX11" fmla="*/ 492055 w 509398"/>
              <a:gd name="connsiteY11" fmla="*/ 181154 h 706283"/>
              <a:gd name="connsiteX12" fmla="*/ 457550 w 509398"/>
              <a:gd name="connsiteY12" fmla="*/ 60384 h 706283"/>
              <a:gd name="connsiteX13" fmla="*/ 440297 w 509398"/>
              <a:gd name="connsiteY13" fmla="*/ 0 h 7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9398" h="706283">
                <a:moveTo>
                  <a:pt x="17602" y="698739"/>
                </a:moveTo>
                <a:cubicBezTo>
                  <a:pt x="82576" y="655424"/>
                  <a:pt x="0" y="706283"/>
                  <a:pt x="77987" y="672860"/>
                </a:cubicBezTo>
                <a:cubicBezTo>
                  <a:pt x="133932" y="648884"/>
                  <a:pt x="67836" y="652985"/>
                  <a:pt x="155625" y="638354"/>
                </a:cubicBezTo>
                <a:cubicBezTo>
                  <a:pt x="178714" y="634506"/>
                  <a:pt x="226389" y="627133"/>
                  <a:pt x="250516" y="621101"/>
                </a:cubicBezTo>
                <a:cubicBezTo>
                  <a:pt x="259337" y="618896"/>
                  <a:pt x="267769" y="615350"/>
                  <a:pt x="276395" y="612475"/>
                </a:cubicBezTo>
                <a:cubicBezTo>
                  <a:pt x="293648" y="600973"/>
                  <a:pt x="311565" y="590410"/>
                  <a:pt x="328153" y="577969"/>
                </a:cubicBezTo>
                <a:lnTo>
                  <a:pt x="397165" y="526211"/>
                </a:lnTo>
                <a:cubicBezTo>
                  <a:pt x="402916" y="517585"/>
                  <a:pt x="407780" y="508297"/>
                  <a:pt x="414417" y="500332"/>
                </a:cubicBezTo>
                <a:cubicBezTo>
                  <a:pt x="422227" y="490960"/>
                  <a:pt x="433530" y="484603"/>
                  <a:pt x="440297" y="474452"/>
                </a:cubicBezTo>
                <a:cubicBezTo>
                  <a:pt x="445341" y="466886"/>
                  <a:pt x="444857" y="456706"/>
                  <a:pt x="448923" y="448573"/>
                </a:cubicBezTo>
                <a:cubicBezTo>
                  <a:pt x="453560" y="439300"/>
                  <a:pt x="460425" y="431320"/>
                  <a:pt x="466176" y="422694"/>
                </a:cubicBezTo>
                <a:cubicBezTo>
                  <a:pt x="490442" y="313497"/>
                  <a:pt x="492055" y="326443"/>
                  <a:pt x="492055" y="181154"/>
                </a:cubicBezTo>
                <a:cubicBezTo>
                  <a:pt x="492055" y="73630"/>
                  <a:pt x="509398" y="94950"/>
                  <a:pt x="457550" y="60384"/>
                </a:cubicBezTo>
                <a:cubicBezTo>
                  <a:pt x="433917" y="24935"/>
                  <a:pt x="440297" y="44873"/>
                  <a:pt x="44029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465826" y="638355"/>
            <a:ext cx="819510" cy="638354"/>
          </a:xfrm>
          <a:custGeom>
            <a:avLst/>
            <a:gdLst>
              <a:gd name="connsiteX0" fmla="*/ 819510 w 819510"/>
              <a:gd name="connsiteY0" fmla="*/ 638354 h 638354"/>
              <a:gd name="connsiteX1" fmla="*/ 793631 w 819510"/>
              <a:gd name="connsiteY1" fmla="*/ 621102 h 638354"/>
              <a:gd name="connsiteX2" fmla="*/ 707366 w 819510"/>
              <a:gd name="connsiteY2" fmla="*/ 595222 h 638354"/>
              <a:gd name="connsiteX3" fmla="*/ 646982 w 819510"/>
              <a:gd name="connsiteY3" fmla="*/ 569343 h 638354"/>
              <a:gd name="connsiteX4" fmla="*/ 603849 w 819510"/>
              <a:gd name="connsiteY4" fmla="*/ 543464 h 638354"/>
              <a:gd name="connsiteX5" fmla="*/ 577970 w 819510"/>
              <a:gd name="connsiteY5" fmla="*/ 526211 h 638354"/>
              <a:gd name="connsiteX6" fmla="*/ 526212 w 819510"/>
              <a:gd name="connsiteY6" fmla="*/ 508958 h 638354"/>
              <a:gd name="connsiteX7" fmla="*/ 500332 w 819510"/>
              <a:gd name="connsiteY7" fmla="*/ 483079 h 638354"/>
              <a:gd name="connsiteX8" fmla="*/ 491706 w 819510"/>
              <a:gd name="connsiteY8" fmla="*/ 422694 h 638354"/>
              <a:gd name="connsiteX9" fmla="*/ 465827 w 819510"/>
              <a:gd name="connsiteY9" fmla="*/ 362309 h 638354"/>
              <a:gd name="connsiteX10" fmla="*/ 457200 w 819510"/>
              <a:gd name="connsiteY10" fmla="*/ 319177 h 638354"/>
              <a:gd name="connsiteX11" fmla="*/ 448574 w 819510"/>
              <a:gd name="connsiteY11" fmla="*/ 293298 h 638354"/>
              <a:gd name="connsiteX12" fmla="*/ 422695 w 819510"/>
              <a:gd name="connsiteY12" fmla="*/ 198407 h 638354"/>
              <a:gd name="connsiteX13" fmla="*/ 336431 w 819510"/>
              <a:gd name="connsiteY13" fmla="*/ 120770 h 638354"/>
              <a:gd name="connsiteX14" fmla="*/ 310551 w 819510"/>
              <a:gd name="connsiteY14" fmla="*/ 112143 h 638354"/>
              <a:gd name="connsiteX15" fmla="*/ 232914 w 819510"/>
              <a:gd name="connsiteY15" fmla="*/ 60385 h 638354"/>
              <a:gd name="connsiteX16" fmla="*/ 181155 w 819510"/>
              <a:gd name="connsiteY16" fmla="*/ 51758 h 638354"/>
              <a:gd name="connsiteX17" fmla="*/ 129397 w 819510"/>
              <a:gd name="connsiteY17" fmla="*/ 34505 h 638354"/>
              <a:gd name="connsiteX18" fmla="*/ 94891 w 819510"/>
              <a:gd name="connsiteY18" fmla="*/ 25879 h 638354"/>
              <a:gd name="connsiteX19" fmla="*/ 69012 w 819510"/>
              <a:gd name="connsiteY19" fmla="*/ 17253 h 638354"/>
              <a:gd name="connsiteX20" fmla="*/ 0 w 819510"/>
              <a:gd name="connsiteY20" fmla="*/ 0 h 638354"/>
              <a:gd name="connsiteX21" fmla="*/ 17253 w 819510"/>
              <a:gd name="connsiteY21" fmla="*/ 25879 h 63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9510" h="638354">
                <a:moveTo>
                  <a:pt x="819510" y="638354"/>
                </a:moveTo>
                <a:cubicBezTo>
                  <a:pt x="810884" y="632603"/>
                  <a:pt x="803105" y="625313"/>
                  <a:pt x="793631" y="621102"/>
                </a:cubicBezTo>
                <a:cubicBezTo>
                  <a:pt x="756735" y="604704"/>
                  <a:pt x="742493" y="605258"/>
                  <a:pt x="707366" y="595222"/>
                </a:cubicBezTo>
                <a:cubicBezTo>
                  <a:pt x="682211" y="588035"/>
                  <a:pt x="671344" y="582877"/>
                  <a:pt x="646982" y="569343"/>
                </a:cubicBezTo>
                <a:cubicBezTo>
                  <a:pt x="632325" y="561200"/>
                  <a:pt x="618067" y="552350"/>
                  <a:pt x="603849" y="543464"/>
                </a:cubicBezTo>
                <a:cubicBezTo>
                  <a:pt x="595057" y="537969"/>
                  <a:pt x="587444" y="530422"/>
                  <a:pt x="577970" y="526211"/>
                </a:cubicBezTo>
                <a:cubicBezTo>
                  <a:pt x="561352" y="518825"/>
                  <a:pt x="526212" y="508958"/>
                  <a:pt x="526212" y="508958"/>
                </a:cubicBezTo>
                <a:cubicBezTo>
                  <a:pt x="517585" y="500332"/>
                  <a:pt x="504863" y="494406"/>
                  <a:pt x="500332" y="483079"/>
                </a:cubicBezTo>
                <a:cubicBezTo>
                  <a:pt x="492781" y="464201"/>
                  <a:pt x="495693" y="442632"/>
                  <a:pt x="491706" y="422694"/>
                </a:cubicBezTo>
                <a:cubicBezTo>
                  <a:pt x="487475" y="401538"/>
                  <a:pt x="475180" y="381015"/>
                  <a:pt x="465827" y="362309"/>
                </a:cubicBezTo>
                <a:cubicBezTo>
                  <a:pt x="462951" y="347932"/>
                  <a:pt x="460756" y="333401"/>
                  <a:pt x="457200" y="319177"/>
                </a:cubicBezTo>
                <a:cubicBezTo>
                  <a:pt x="454995" y="310356"/>
                  <a:pt x="450357" y="302214"/>
                  <a:pt x="448574" y="293298"/>
                </a:cubicBezTo>
                <a:cubicBezTo>
                  <a:pt x="440890" y="254876"/>
                  <a:pt x="447295" y="229157"/>
                  <a:pt x="422695" y="198407"/>
                </a:cubicBezTo>
                <a:cubicBezTo>
                  <a:pt x="407714" y="179681"/>
                  <a:pt x="362794" y="135835"/>
                  <a:pt x="336431" y="120770"/>
                </a:cubicBezTo>
                <a:cubicBezTo>
                  <a:pt x="328536" y="116258"/>
                  <a:pt x="318406" y="116725"/>
                  <a:pt x="310551" y="112143"/>
                </a:cubicBezTo>
                <a:cubicBezTo>
                  <a:pt x="283685" y="96471"/>
                  <a:pt x="263593" y="65499"/>
                  <a:pt x="232914" y="60385"/>
                </a:cubicBezTo>
                <a:cubicBezTo>
                  <a:pt x="215661" y="57509"/>
                  <a:pt x="198124" y="56000"/>
                  <a:pt x="181155" y="51758"/>
                </a:cubicBezTo>
                <a:cubicBezTo>
                  <a:pt x="163512" y="47347"/>
                  <a:pt x="146816" y="39731"/>
                  <a:pt x="129397" y="34505"/>
                </a:cubicBezTo>
                <a:cubicBezTo>
                  <a:pt x="118041" y="31098"/>
                  <a:pt x="106291" y="29136"/>
                  <a:pt x="94891" y="25879"/>
                </a:cubicBezTo>
                <a:cubicBezTo>
                  <a:pt x="86148" y="23381"/>
                  <a:pt x="77785" y="19645"/>
                  <a:pt x="69012" y="17253"/>
                </a:cubicBezTo>
                <a:cubicBezTo>
                  <a:pt x="46136" y="11014"/>
                  <a:pt x="0" y="0"/>
                  <a:pt x="0" y="0"/>
                </a:cubicBezTo>
                <a:lnTo>
                  <a:pt x="17253" y="25879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2380891" y="1544128"/>
            <a:ext cx="672860" cy="77638"/>
          </a:xfrm>
          <a:custGeom>
            <a:avLst/>
            <a:gdLst>
              <a:gd name="connsiteX0" fmla="*/ 0 w 672860"/>
              <a:gd name="connsiteY0" fmla="*/ 17253 h 77638"/>
              <a:gd name="connsiteX1" fmla="*/ 43132 w 672860"/>
              <a:gd name="connsiteY1" fmla="*/ 8627 h 77638"/>
              <a:gd name="connsiteX2" fmla="*/ 69011 w 672860"/>
              <a:gd name="connsiteY2" fmla="*/ 0 h 77638"/>
              <a:gd name="connsiteX3" fmla="*/ 267418 w 672860"/>
              <a:gd name="connsiteY3" fmla="*/ 8627 h 77638"/>
              <a:gd name="connsiteX4" fmla="*/ 353683 w 672860"/>
              <a:gd name="connsiteY4" fmla="*/ 34506 h 77638"/>
              <a:gd name="connsiteX5" fmla="*/ 431320 w 672860"/>
              <a:gd name="connsiteY5" fmla="*/ 69012 h 77638"/>
              <a:gd name="connsiteX6" fmla="*/ 465826 w 672860"/>
              <a:gd name="connsiteY6" fmla="*/ 77638 h 77638"/>
              <a:gd name="connsiteX7" fmla="*/ 526211 w 672860"/>
              <a:gd name="connsiteY7" fmla="*/ 69012 h 77638"/>
              <a:gd name="connsiteX8" fmla="*/ 586596 w 672860"/>
              <a:gd name="connsiteY8" fmla="*/ 17253 h 77638"/>
              <a:gd name="connsiteX9" fmla="*/ 629728 w 672860"/>
              <a:gd name="connsiteY9" fmla="*/ 25880 h 77638"/>
              <a:gd name="connsiteX10" fmla="*/ 655607 w 672860"/>
              <a:gd name="connsiteY10" fmla="*/ 43132 h 77638"/>
              <a:gd name="connsiteX11" fmla="*/ 672860 w 672860"/>
              <a:gd name="connsiteY11" fmla="*/ 51759 h 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860" h="77638">
                <a:moveTo>
                  <a:pt x="0" y="17253"/>
                </a:moveTo>
                <a:cubicBezTo>
                  <a:pt x="14377" y="14378"/>
                  <a:pt x="28908" y="12183"/>
                  <a:pt x="43132" y="8627"/>
                </a:cubicBezTo>
                <a:cubicBezTo>
                  <a:pt x="51954" y="6422"/>
                  <a:pt x="59918" y="0"/>
                  <a:pt x="69011" y="0"/>
                </a:cubicBezTo>
                <a:cubicBezTo>
                  <a:pt x="135209" y="0"/>
                  <a:pt x="201282" y="5751"/>
                  <a:pt x="267418" y="8627"/>
                </a:cubicBezTo>
                <a:cubicBezTo>
                  <a:pt x="317482" y="42002"/>
                  <a:pt x="268785" y="14914"/>
                  <a:pt x="353683" y="34506"/>
                </a:cubicBezTo>
                <a:cubicBezTo>
                  <a:pt x="469935" y="61333"/>
                  <a:pt x="359149" y="38082"/>
                  <a:pt x="431320" y="69012"/>
                </a:cubicBezTo>
                <a:cubicBezTo>
                  <a:pt x="442217" y="73682"/>
                  <a:pt x="454324" y="74763"/>
                  <a:pt x="465826" y="77638"/>
                </a:cubicBezTo>
                <a:cubicBezTo>
                  <a:pt x="485954" y="74763"/>
                  <a:pt x="507103" y="75961"/>
                  <a:pt x="526211" y="69012"/>
                </a:cubicBezTo>
                <a:cubicBezTo>
                  <a:pt x="543600" y="62689"/>
                  <a:pt x="573355" y="30494"/>
                  <a:pt x="586596" y="17253"/>
                </a:cubicBezTo>
                <a:cubicBezTo>
                  <a:pt x="600973" y="20129"/>
                  <a:pt x="615999" y="20732"/>
                  <a:pt x="629728" y="25880"/>
                </a:cubicBezTo>
                <a:cubicBezTo>
                  <a:pt x="639435" y="29520"/>
                  <a:pt x="646717" y="37798"/>
                  <a:pt x="655607" y="43132"/>
                </a:cubicBezTo>
                <a:cubicBezTo>
                  <a:pt x="661121" y="46440"/>
                  <a:pt x="667109" y="48883"/>
                  <a:pt x="672860" y="5175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2691442" y="707366"/>
            <a:ext cx="154218" cy="655608"/>
          </a:xfrm>
          <a:custGeom>
            <a:avLst/>
            <a:gdLst>
              <a:gd name="connsiteX0" fmla="*/ 0 w 154218"/>
              <a:gd name="connsiteY0" fmla="*/ 655608 h 655608"/>
              <a:gd name="connsiteX1" fmla="*/ 25879 w 154218"/>
              <a:gd name="connsiteY1" fmla="*/ 638355 h 655608"/>
              <a:gd name="connsiteX2" fmla="*/ 77637 w 154218"/>
              <a:gd name="connsiteY2" fmla="*/ 595223 h 655608"/>
              <a:gd name="connsiteX3" fmla="*/ 112143 w 154218"/>
              <a:gd name="connsiteY3" fmla="*/ 526211 h 655608"/>
              <a:gd name="connsiteX4" fmla="*/ 120769 w 154218"/>
              <a:gd name="connsiteY4" fmla="*/ 500332 h 655608"/>
              <a:gd name="connsiteX5" fmla="*/ 146649 w 154218"/>
              <a:gd name="connsiteY5" fmla="*/ 448574 h 655608"/>
              <a:gd name="connsiteX6" fmla="*/ 138022 w 154218"/>
              <a:gd name="connsiteY6" fmla="*/ 241540 h 655608"/>
              <a:gd name="connsiteX7" fmla="*/ 103516 w 154218"/>
              <a:gd name="connsiteY7" fmla="*/ 189781 h 655608"/>
              <a:gd name="connsiteX8" fmla="*/ 60384 w 154218"/>
              <a:gd name="connsiteY8" fmla="*/ 112143 h 655608"/>
              <a:gd name="connsiteX9" fmla="*/ 69011 w 154218"/>
              <a:gd name="connsiteY9" fmla="*/ 0 h 6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218" h="655608">
                <a:moveTo>
                  <a:pt x="0" y="655608"/>
                </a:moveTo>
                <a:cubicBezTo>
                  <a:pt x="8626" y="649857"/>
                  <a:pt x="17914" y="644992"/>
                  <a:pt x="25879" y="638355"/>
                </a:cubicBezTo>
                <a:cubicBezTo>
                  <a:pt x="92299" y="583005"/>
                  <a:pt x="13384" y="638059"/>
                  <a:pt x="77637" y="595223"/>
                </a:cubicBezTo>
                <a:cubicBezTo>
                  <a:pt x="89139" y="572219"/>
                  <a:pt x="104010" y="550611"/>
                  <a:pt x="112143" y="526211"/>
                </a:cubicBezTo>
                <a:cubicBezTo>
                  <a:pt x="115018" y="517585"/>
                  <a:pt x="116703" y="508465"/>
                  <a:pt x="120769" y="500332"/>
                </a:cubicBezTo>
                <a:cubicBezTo>
                  <a:pt x="154218" y="433435"/>
                  <a:pt x="124963" y="513628"/>
                  <a:pt x="146649" y="448574"/>
                </a:cubicBezTo>
                <a:cubicBezTo>
                  <a:pt x="143773" y="379563"/>
                  <a:pt x="143124" y="310422"/>
                  <a:pt x="138022" y="241540"/>
                </a:cubicBezTo>
                <a:cubicBezTo>
                  <a:pt x="135706" y="210278"/>
                  <a:pt x="122185" y="213783"/>
                  <a:pt x="103516" y="189781"/>
                </a:cubicBezTo>
                <a:cubicBezTo>
                  <a:pt x="68912" y="145290"/>
                  <a:pt x="73400" y="151189"/>
                  <a:pt x="60384" y="112143"/>
                </a:cubicBezTo>
                <a:cubicBezTo>
                  <a:pt x="69250" y="5761"/>
                  <a:pt x="69011" y="43251"/>
                  <a:pt x="69011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2268747" y="2596551"/>
            <a:ext cx="303195" cy="802257"/>
          </a:xfrm>
          <a:custGeom>
            <a:avLst/>
            <a:gdLst>
              <a:gd name="connsiteX0" fmla="*/ 0 w 303195"/>
              <a:gd name="connsiteY0" fmla="*/ 802257 h 802257"/>
              <a:gd name="connsiteX1" fmla="*/ 60385 w 303195"/>
              <a:gd name="connsiteY1" fmla="*/ 785004 h 802257"/>
              <a:gd name="connsiteX2" fmla="*/ 86264 w 303195"/>
              <a:gd name="connsiteY2" fmla="*/ 759124 h 802257"/>
              <a:gd name="connsiteX3" fmla="*/ 129396 w 303195"/>
              <a:gd name="connsiteY3" fmla="*/ 707366 h 802257"/>
              <a:gd name="connsiteX4" fmla="*/ 181155 w 303195"/>
              <a:gd name="connsiteY4" fmla="*/ 690113 h 802257"/>
              <a:gd name="connsiteX5" fmla="*/ 207034 w 303195"/>
              <a:gd name="connsiteY5" fmla="*/ 681487 h 802257"/>
              <a:gd name="connsiteX6" fmla="*/ 232913 w 303195"/>
              <a:gd name="connsiteY6" fmla="*/ 664234 h 802257"/>
              <a:gd name="connsiteX7" fmla="*/ 250166 w 303195"/>
              <a:gd name="connsiteY7" fmla="*/ 500332 h 802257"/>
              <a:gd name="connsiteX8" fmla="*/ 198408 w 303195"/>
              <a:gd name="connsiteY8" fmla="*/ 414068 h 802257"/>
              <a:gd name="connsiteX9" fmla="*/ 181155 w 303195"/>
              <a:gd name="connsiteY9" fmla="*/ 388189 h 802257"/>
              <a:gd name="connsiteX10" fmla="*/ 189781 w 303195"/>
              <a:gd name="connsiteY10" fmla="*/ 215660 h 802257"/>
              <a:gd name="connsiteX11" fmla="*/ 232913 w 303195"/>
              <a:gd name="connsiteY11" fmla="*/ 146649 h 802257"/>
              <a:gd name="connsiteX12" fmla="*/ 284672 w 303195"/>
              <a:gd name="connsiteY12" fmla="*/ 103517 h 802257"/>
              <a:gd name="connsiteX13" fmla="*/ 301925 w 303195"/>
              <a:gd name="connsiteY13" fmla="*/ 34506 h 802257"/>
              <a:gd name="connsiteX14" fmla="*/ 301925 w 303195"/>
              <a:gd name="connsiteY14" fmla="*/ 0 h 8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195" h="802257">
                <a:moveTo>
                  <a:pt x="0" y="802257"/>
                </a:moveTo>
                <a:cubicBezTo>
                  <a:pt x="20128" y="796506"/>
                  <a:pt x="41661" y="794366"/>
                  <a:pt x="60385" y="785004"/>
                </a:cubicBezTo>
                <a:cubicBezTo>
                  <a:pt x="71297" y="779548"/>
                  <a:pt x="78454" y="768496"/>
                  <a:pt x="86264" y="759124"/>
                </a:cubicBezTo>
                <a:cubicBezTo>
                  <a:pt x="102000" y="740240"/>
                  <a:pt x="105934" y="720401"/>
                  <a:pt x="129396" y="707366"/>
                </a:cubicBezTo>
                <a:cubicBezTo>
                  <a:pt x="145294" y="698534"/>
                  <a:pt x="163902" y="695864"/>
                  <a:pt x="181155" y="690113"/>
                </a:cubicBezTo>
                <a:lnTo>
                  <a:pt x="207034" y="681487"/>
                </a:lnTo>
                <a:cubicBezTo>
                  <a:pt x="215660" y="675736"/>
                  <a:pt x="224948" y="670871"/>
                  <a:pt x="232913" y="664234"/>
                </a:cubicBezTo>
                <a:cubicBezTo>
                  <a:pt x="289597" y="616998"/>
                  <a:pt x="266327" y="608067"/>
                  <a:pt x="250166" y="500332"/>
                </a:cubicBezTo>
                <a:cubicBezTo>
                  <a:pt x="247599" y="483219"/>
                  <a:pt x="201414" y="418578"/>
                  <a:pt x="198408" y="414068"/>
                </a:cubicBezTo>
                <a:lnTo>
                  <a:pt x="181155" y="388189"/>
                </a:lnTo>
                <a:cubicBezTo>
                  <a:pt x="184030" y="330679"/>
                  <a:pt x="183181" y="272862"/>
                  <a:pt x="189781" y="215660"/>
                </a:cubicBezTo>
                <a:cubicBezTo>
                  <a:pt x="196990" y="153181"/>
                  <a:pt x="199497" y="174495"/>
                  <a:pt x="232913" y="146649"/>
                </a:cubicBezTo>
                <a:cubicBezTo>
                  <a:pt x="299334" y="91299"/>
                  <a:pt x="220420" y="146353"/>
                  <a:pt x="284672" y="103517"/>
                </a:cubicBezTo>
                <a:cubicBezTo>
                  <a:pt x="293630" y="76642"/>
                  <a:pt x="298455" y="65732"/>
                  <a:pt x="301925" y="34506"/>
                </a:cubicBezTo>
                <a:cubicBezTo>
                  <a:pt x="303195" y="23074"/>
                  <a:pt x="301925" y="11502"/>
                  <a:pt x="30192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олилиния 22"/>
          <p:cNvSpPr/>
          <p:nvPr/>
        </p:nvSpPr>
        <p:spPr>
          <a:xfrm>
            <a:off x="2518913" y="2053087"/>
            <a:ext cx="715993" cy="1035170"/>
          </a:xfrm>
          <a:custGeom>
            <a:avLst/>
            <a:gdLst>
              <a:gd name="connsiteX0" fmla="*/ 0 w 715993"/>
              <a:gd name="connsiteY0" fmla="*/ 1035170 h 1035170"/>
              <a:gd name="connsiteX1" fmla="*/ 25879 w 715993"/>
              <a:gd name="connsiteY1" fmla="*/ 1026543 h 1035170"/>
              <a:gd name="connsiteX2" fmla="*/ 60385 w 715993"/>
              <a:gd name="connsiteY2" fmla="*/ 1000664 h 1035170"/>
              <a:gd name="connsiteX3" fmla="*/ 86264 w 715993"/>
              <a:gd name="connsiteY3" fmla="*/ 983411 h 1035170"/>
              <a:gd name="connsiteX4" fmla="*/ 103517 w 715993"/>
              <a:gd name="connsiteY4" fmla="*/ 957532 h 1035170"/>
              <a:gd name="connsiteX5" fmla="*/ 155276 w 715993"/>
              <a:gd name="connsiteY5" fmla="*/ 923026 h 1035170"/>
              <a:gd name="connsiteX6" fmla="*/ 207034 w 715993"/>
              <a:gd name="connsiteY6" fmla="*/ 897147 h 1035170"/>
              <a:gd name="connsiteX7" fmla="*/ 232913 w 715993"/>
              <a:gd name="connsiteY7" fmla="*/ 871268 h 1035170"/>
              <a:gd name="connsiteX8" fmla="*/ 319178 w 715993"/>
              <a:gd name="connsiteY8" fmla="*/ 793630 h 1035170"/>
              <a:gd name="connsiteX9" fmla="*/ 353683 w 715993"/>
              <a:gd name="connsiteY9" fmla="*/ 741871 h 1035170"/>
              <a:gd name="connsiteX10" fmla="*/ 388189 w 715993"/>
              <a:gd name="connsiteY10" fmla="*/ 681487 h 1035170"/>
              <a:gd name="connsiteX11" fmla="*/ 396815 w 715993"/>
              <a:gd name="connsiteY11" fmla="*/ 646981 h 1035170"/>
              <a:gd name="connsiteX12" fmla="*/ 414068 w 715993"/>
              <a:gd name="connsiteY12" fmla="*/ 603849 h 1035170"/>
              <a:gd name="connsiteX13" fmla="*/ 422695 w 715993"/>
              <a:gd name="connsiteY13" fmla="*/ 534838 h 1035170"/>
              <a:gd name="connsiteX14" fmla="*/ 431321 w 715993"/>
              <a:gd name="connsiteY14" fmla="*/ 508958 h 1035170"/>
              <a:gd name="connsiteX15" fmla="*/ 457200 w 715993"/>
              <a:gd name="connsiteY15" fmla="*/ 448573 h 1035170"/>
              <a:gd name="connsiteX16" fmla="*/ 508959 w 715993"/>
              <a:gd name="connsiteY16" fmla="*/ 301924 h 1035170"/>
              <a:gd name="connsiteX17" fmla="*/ 569344 w 715993"/>
              <a:gd name="connsiteY17" fmla="*/ 207034 h 1035170"/>
              <a:gd name="connsiteX18" fmla="*/ 586596 w 715993"/>
              <a:gd name="connsiteY18" fmla="*/ 181155 h 1035170"/>
              <a:gd name="connsiteX19" fmla="*/ 612476 w 715993"/>
              <a:gd name="connsiteY19" fmla="*/ 129396 h 1035170"/>
              <a:gd name="connsiteX20" fmla="*/ 638355 w 715993"/>
              <a:gd name="connsiteY20" fmla="*/ 112143 h 1035170"/>
              <a:gd name="connsiteX21" fmla="*/ 707366 w 715993"/>
              <a:gd name="connsiteY21" fmla="*/ 17253 h 1035170"/>
              <a:gd name="connsiteX22" fmla="*/ 715993 w 715993"/>
              <a:gd name="connsiteY22" fmla="*/ 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5993" h="1035170">
                <a:moveTo>
                  <a:pt x="0" y="1035170"/>
                </a:moveTo>
                <a:cubicBezTo>
                  <a:pt x="8626" y="1032294"/>
                  <a:pt x="17984" y="1031054"/>
                  <a:pt x="25879" y="1026543"/>
                </a:cubicBezTo>
                <a:cubicBezTo>
                  <a:pt x="38362" y="1019410"/>
                  <a:pt x="48686" y="1009021"/>
                  <a:pt x="60385" y="1000664"/>
                </a:cubicBezTo>
                <a:cubicBezTo>
                  <a:pt x="68821" y="994638"/>
                  <a:pt x="77638" y="989162"/>
                  <a:pt x="86264" y="983411"/>
                </a:cubicBezTo>
                <a:cubicBezTo>
                  <a:pt x="92015" y="974785"/>
                  <a:pt x="95715" y="964359"/>
                  <a:pt x="103517" y="957532"/>
                </a:cubicBezTo>
                <a:cubicBezTo>
                  <a:pt x="119122" y="943878"/>
                  <a:pt x="138023" y="934528"/>
                  <a:pt x="155276" y="923026"/>
                </a:cubicBezTo>
                <a:cubicBezTo>
                  <a:pt x="188722" y="900729"/>
                  <a:pt x="171319" y="909052"/>
                  <a:pt x="207034" y="897147"/>
                </a:cubicBezTo>
                <a:cubicBezTo>
                  <a:pt x="215660" y="888521"/>
                  <a:pt x="223541" y="879078"/>
                  <a:pt x="232913" y="871268"/>
                </a:cubicBezTo>
                <a:cubicBezTo>
                  <a:pt x="276371" y="835054"/>
                  <a:pt x="268230" y="870054"/>
                  <a:pt x="319178" y="793630"/>
                </a:cubicBezTo>
                <a:cubicBezTo>
                  <a:pt x="330680" y="776377"/>
                  <a:pt x="347125" y="761542"/>
                  <a:pt x="353683" y="741871"/>
                </a:cubicBezTo>
                <a:cubicBezTo>
                  <a:pt x="366857" y="702353"/>
                  <a:pt x="356854" y="723266"/>
                  <a:pt x="388189" y="681487"/>
                </a:cubicBezTo>
                <a:cubicBezTo>
                  <a:pt x="391064" y="669985"/>
                  <a:pt x="393066" y="658229"/>
                  <a:pt x="396815" y="646981"/>
                </a:cubicBezTo>
                <a:cubicBezTo>
                  <a:pt x="401712" y="632291"/>
                  <a:pt x="410586" y="618937"/>
                  <a:pt x="414068" y="603849"/>
                </a:cubicBezTo>
                <a:cubicBezTo>
                  <a:pt x="419281" y="581260"/>
                  <a:pt x="418548" y="557647"/>
                  <a:pt x="422695" y="534838"/>
                </a:cubicBezTo>
                <a:cubicBezTo>
                  <a:pt x="424322" y="525891"/>
                  <a:pt x="427944" y="517401"/>
                  <a:pt x="431321" y="508958"/>
                </a:cubicBezTo>
                <a:cubicBezTo>
                  <a:pt x="439454" y="488625"/>
                  <a:pt x="449629" y="469122"/>
                  <a:pt x="457200" y="448573"/>
                </a:cubicBezTo>
                <a:cubicBezTo>
                  <a:pt x="461787" y="436123"/>
                  <a:pt x="493020" y="333802"/>
                  <a:pt x="508959" y="301924"/>
                </a:cubicBezTo>
                <a:cubicBezTo>
                  <a:pt x="521144" y="277553"/>
                  <a:pt x="555665" y="227552"/>
                  <a:pt x="569344" y="207034"/>
                </a:cubicBezTo>
                <a:cubicBezTo>
                  <a:pt x="575095" y="198408"/>
                  <a:pt x="583317" y="190990"/>
                  <a:pt x="586596" y="181155"/>
                </a:cubicBezTo>
                <a:cubicBezTo>
                  <a:pt x="593612" y="160106"/>
                  <a:pt x="595753" y="146119"/>
                  <a:pt x="612476" y="129396"/>
                </a:cubicBezTo>
                <a:cubicBezTo>
                  <a:pt x="619807" y="122065"/>
                  <a:pt x="631419" y="119849"/>
                  <a:pt x="638355" y="112143"/>
                </a:cubicBezTo>
                <a:cubicBezTo>
                  <a:pt x="645514" y="104189"/>
                  <a:pt x="692486" y="42052"/>
                  <a:pt x="707366" y="17253"/>
                </a:cubicBezTo>
                <a:cubicBezTo>
                  <a:pt x="710674" y="11739"/>
                  <a:pt x="713117" y="5751"/>
                  <a:pt x="715993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2829464" y="1958196"/>
            <a:ext cx="741872" cy="897147"/>
          </a:xfrm>
          <a:custGeom>
            <a:avLst/>
            <a:gdLst>
              <a:gd name="connsiteX0" fmla="*/ 0 w 741872"/>
              <a:gd name="connsiteY0" fmla="*/ 897147 h 897147"/>
              <a:gd name="connsiteX1" fmla="*/ 25879 w 741872"/>
              <a:gd name="connsiteY1" fmla="*/ 888521 h 897147"/>
              <a:gd name="connsiteX2" fmla="*/ 60385 w 741872"/>
              <a:gd name="connsiteY2" fmla="*/ 871268 h 897147"/>
              <a:gd name="connsiteX3" fmla="*/ 138023 w 741872"/>
              <a:gd name="connsiteY3" fmla="*/ 862642 h 897147"/>
              <a:gd name="connsiteX4" fmla="*/ 215661 w 741872"/>
              <a:gd name="connsiteY4" fmla="*/ 828136 h 897147"/>
              <a:gd name="connsiteX5" fmla="*/ 258793 w 741872"/>
              <a:gd name="connsiteY5" fmla="*/ 810883 h 897147"/>
              <a:gd name="connsiteX6" fmla="*/ 310551 w 741872"/>
              <a:gd name="connsiteY6" fmla="*/ 767751 h 897147"/>
              <a:gd name="connsiteX7" fmla="*/ 362310 w 741872"/>
              <a:gd name="connsiteY7" fmla="*/ 741872 h 897147"/>
              <a:gd name="connsiteX8" fmla="*/ 388189 w 741872"/>
              <a:gd name="connsiteY8" fmla="*/ 715993 h 897147"/>
              <a:gd name="connsiteX9" fmla="*/ 414068 w 741872"/>
              <a:gd name="connsiteY9" fmla="*/ 707366 h 897147"/>
              <a:gd name="connsiteX10" fmla="*/ 439947 w 741872"/>
              <a:gd name="connsiteY10" fmla="*/ 690113 h 897147"/>
              <a:gd name="connsiteX11" fmla="*/ 457200 w 741872"/>
              <a:gd name="connsiteY11" fmla="*/ 664234 h 897147"/>
              <a:gd name="connsiteX12" fmla="*/ 483079 w 741872"/>
              <a:gd name="connsiteY12" fmla="*/ 638355 h 897147"/>
              <a:gd name="connsiteX13" fmla="*/ 500332 w 741872"/>
              <a:gd name="connsiteY13" fmla="*/ 586596 h 897147"/>
              <a:gd name="connsiteX14" fmla="*/ 517585 w 741872"/>
              <a:gd name="connsiteY14" fmla="*/ 543464 h 897147"/>
              <a:gd name="connsiteX15" fmla="*/ 526211 w 741872"/>
              <a:gd name="connsiteY15" fmla="*/ 500332 h 897147"/>
              <a:gd name="connsiteX16" fmla="*/ 543464 w 741872"/>
              <a:gd name="connsiteY16" fmla="*/ 474453 h 897147"/>
              <a:gd name="connsiteX17" fmla="*/ 552091 w 741872"/>
              <a:gd name="connsiteY17" fmla="*/ 422695 h 897147"/>
              <a:gd name="connsiteX18" fmla="*/ 577970 w 741872"/>
              <a:gd name="connsiteY18" fmla="*/ 345057 h 897147"/>
              <a:gd name="connsiteX19" fmla="*/ 595223 w 741872"/>
              <a:gd name="connsiteY19" fmla="*/ 267419 h 897147"/>
              <a:gd name="connsiteX20" fmla="*/ 638355 w 741872"/>
              <a:gd name="connsiteY20" fmla="*/ 207034 h 897147"/>
              <a:gd name="connsiteX21" fmla="*/ 672861 w 741872"/>
              <a:gd name="connsiteY21" fmla="*/ 172529 h 897147"/>
              <a:gd name="connsiteX22" fmla="*/ 715993 w 741872"/>
              <a:gd name="connsiteY22" fmla="*/ 103517 h 897147"/>
              <a:gd name="connsiteX23" fmla="*/ 733245 w 741872"/>
              <a:gd name="connsiteY23" fmla="*/ 43132 h 897147"/>
              <a:gd name="connsiteX24" fmla="*/ 741872 w 741872"/>
              <a:gd name="connsiteY24" fmla="*/ 17253 h 897147"/>
              <a:gd name="connsiteX25" fmla="*/ 733245 w 741872"/>
              <a:gd name="connsiteY25" fmla="*/ 0 h 8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41872" h="897147">
                <a:moveTo>
                  <a:pt x="0" y="897147"/>
                </a:moveTo>
                <a:cubicBezTo>
                  <a:pt x="8626" y="894272"/>
                  <a:pt x="17521" y="892103"/>
                  <a:pt x="25879" y="888521"/>
                </a:cubicBezTo>
                <a:cubicBezTo>
                  <a:pt x="37699" y="883455"/>
                  <a:pt x="47855" y="874160"/>
                  <a:pt x="60385" y="871268"/>
                </a:cubicBezTo>
                <a:cubicBezTo>
                  <a:pt x="85757" y="865413"/>
                  <a:pt x="112144" y="865517"/>
                  <a:pt x="138023" y="862642"/>
                </a:cubicBezTo>
                <a:cubicBezTo>
                  <a:pt x="271551" y="818132"/>
                  <a:pt x="133639" y="869147"/>
                  <a:pt x="215661" y="828136"/>
                </a:cubicBezTo>
                <a:cubicBezTo>
                  <a:pt x="229511" y="821211"/>
                  <a:pt x="244943" y="817808"/>
                  <a:pt x="258793" y="810883"/>
                </a:cubicBezTo>
                <a:cubicBezTo>
                  <a:pt x="290918" y="794820"/>
                  <a:pt x="281935" y="791598"/>
                  <a:pt x="310551" y="767751"/>
                </a:cubicBezTo>
                <a:cubicBezTo>
                  <a:pt x="332849" y="749169"/>
                  <a:pt x="336371" y="750518"/>
                  <a:pt x="362310" y="741872"/>
                </a:cubicBezTo>
                <a:cubicBezTo>
                  <a:pt x="370936" y="733246"/>
                  <a:pt x="378038" y="722760"/>
                  <a:pt x="388189" y="715993"/>
                </a:cubicBezTo>
                <a:cubicBezTo>
                  <a:pt x="395755" y="710949"/>
                  <a:pt x="405935" y="711433"/>
                  <a:pt x="414068" y="707366"/>
                </a:cubicBezTo>
                <a:cubicBezTo>
                  <a:pt x="423341" y="702729"/>
                  <a:pt x="431321" y="695864"/>
                  <a:pt x="439947" y="690113"/>
                </a:cubicBezTo>
                <a:cubicBezTo>
                  <a:pt x="445698" y="681487"/>
                  <a:pt x="450563" y="672199"/>
                  <a:pt x="457200" y="664234"/>
                </a:cubicBezTo>
                <a:cubicBezTo>
                  <a:pt x="465010" y="654862"/>
                  <a:pt x="477154" y="649019"/>
                  <a:pt x="483079" y="638355"/>
                </a:cubicBezTo>
                <a:cubicBezTo>
                  <a:pt x="491911" y="622457"/>
                  <a:pt x="494117" y="603687"/>
                  <a:pt x="500332" y="586596"/>
                </a:cubicBezTo>
                <a:cubicBezTo>
                  <a:pt x="505624" y="572043"/>
                  <a:pt x="511834" y="557841"/>
                  <a:pt x="517585" y="543464"/>
                </a:cubicBezTo>
                <a:cubicBezTo>
                  <a:pt x="520460" y="529087"/>
                  <a:pt x="521063" y="514060"/>
                  <a:pt x="526211" y="500332"/>
                </a:cubicBezTo>
                <a:cubicBezTo>
                  <a:pt x="529851" y="490624"/>
                  <a:pt x="540185" y="484289"/>
                  <a:pt x="543464" y="474453"/>
                </a:cubicBezTo>
                <a:cubicBezTo>
                  <a:pt x="548995" y="457860"/>
                  <a:pt x="547584" y="439595"/>
                  <a:pt x="552091" y="422695"/>
                </a:cubicBezTo>
                <a:cubicBezTo>
                  <a:pt x="559120" y="396337"/>
                  <a:pt x="577970" y="345057"/>
                  <a:pt x="577970" y="345057"/>
                </a:cubicBezTo>
                <a:cubicBezTo>
                  <a:pt x="581284" y="325172"/>
                  <a:pt x="584603" y="288658"/>
                  <a:pt x="595223" y="267419"/>
                </a:cubicBezTo>
                <a:cubicBezTo>
                  <a:pt x="600590" y="256686"/>
                  <a:pt x="633798" y="212241"/>
                  <a:pt x="638355" y="207034"/>
                </a:cubicBezTo>
                <a:cubicBezTo>
                  <a:pt x="649066" y="194793"/>
                  <a:pt x="662150" y="184770"/>
                  <a:pt x="672861" y="172529"/>
                </a:cubicBezTo>
                <a:cubicBezTo>
                  <a:pt x="693666" y="148753"/>
                  <a:pt x="703750" y="132084"/>
                  <a:pt x="715993" y="103517"/>
                </a:cubicBezTo>
                <a:cubicBezTo>
                  <a:pt x="724857" y="82833"/>
                  <a:pt x="726991" y="65021"/>
                  <a:pt x="733245" y="43132"/>
                </a:cubicBezTo>
                <a:cubicBezTo>
                  <a:pt x="735743" y="34389"/>
                  <a:pt x="741872" y="26346"/>
                  <a:pt x="741872" y="17253"/>
                </a:cubicBezTo>
                <a:cubicBezTo>
                  <a:pt x="741872" y="10823"/>
                  <a:pt x="736121" y="5751"/>
                  <a:pt x="73324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4"/>
          <p:cNvSpPr/>
          <p:nvPr/>
        </p:nvSpPr>
        <p:spPr>
          <a:xfrm>
            <a:off x="2916963" y="1932317"/>
            <a:ext cx="59150" cy="613436"/>
          </a:xfrm>
          <a:custGeom>
            <a:avLst/>
            <a:gdLst>
              <a:gd name="connsiteX0" fmla="*/ 59150 w 59150"/>
              <a:gd name="connsiteY0" fmla="*/ 603849 h 613436"/>
              <a:gd name="connsiteX1" fmla="*/ 59150 w 59150"/>
              <a:gd name="connsiteY1" fmla="*/ 103517 h 613436"/>
              <a:gd name="connsiteX2" fmla="*/ 50524 w 59150"/>
              <a:gd name="connsiteY2" fmla="*/ 0 h 61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50" h="613436">
                <a:moveTo>
                  <a:pt x="59150" y="603849"/>
                </a:moveTo>
                <a:cubicBezTo>
                  <a:pt x="0" y="426393"/>
                  <a:pt x="59150" y="613436"/>
                  <a:pt x="59150" y="103517"/>
                </a:cubicBezTo>
                <a:cubicBezTo>
                  <a:pt x="59150" y="68892"/>
                  <a:pt x="50524" y="0"/>
                  <a:pt x="50524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5"/>
          <p:cNvSpPr/>
          <p:nvPr/>
        </p:nvSpPr>
        <p:spPr>
          <a:xfrm>
            <a:off x="1043796" y="2104845"/>
            <a:ext cx="1112808" cy="759125"/>
          </a:xfrm>
          <a:custGeom>
            <a:avLst/>
            <a:gdLst>
              <a:gd name="connsiteX0" fmla="*/ 1112808 w 1112808"/>
              <a:gd name="connsiteY0" fmla="*/ 759125 h 759125"/>
              <a:gd name="connsiteX1" fmla="*/ 1095555 w 1112808"/>
              <a:gd name="connsiteY1" fmla="*/ 690113 h 759125"/>
              <a:gd name="connsiteX2" fmla="*/ 1035170 w 1112808"/>
              <a:gd name="connsiteY2" fmla="*/ 646981 h 759125"/>
              <a:gd name="connsiteX3" fmla="*/ 1000664 w 1112808"/>
              <a:gd name="connsiteY3" fmla="*/ 612476 h 759125"/>
              <a:gd name="connsiteX4" fmla="*/ 992038 w 1112808"/>
              <a:gd name="connsiteY4" fmla="*/ 569344 h 759125"/>
              <a:gd name="connsiteX5" fmla="*/ 957532 w 1112808"/>
              <a:gd name="connsiteY5" fmla="*/ 491706 h 759125"/>
              <a:gd name="connsiteX6" fmla="*/ 940279 w 1112808"/>
              <a:gd name="connsiteY6" fmla="*/ 439947 h 759125"/>
              <a:gd name="connsiteX7" fmla="*/ 914400 w 1112808"/>
              <a:gd name="connsiteY7" fmla="*/ 414068 h 759125"/>
              <a:gd name="connsiteX8" fmla="*/ 828136 w 1112808"/>
              <a:gd name="connsiteY8" fmla="*/ 301925 h 759125"/>
              <a:gd name="connsiteX9" fmla="*/ 785004 w 1112808"/>
              <a:gd name="connsiteY9" fmla="*/ 276046 h 759125"/>
              <a:gd name="connsiteX10" fmla="*/ 715993 w 1112808"/>
              <a:gd name="connsiteY10" fmla="*/ 232913 h 759125"/>
              <a:gd name="connsiteX11" fmla="*/ 621102 w 1112808"/>
              <a:gd name="connsiteY11" fmla="*/ 181155 h 759125"/>
              <a:gd name="connsiteX12" fmla="*/ 586596 w 1112808"/>
              <a:gd name="connsiteY12" fmla="*/ 172529 h 759125"/>
              <a:gd name="connsiteX13" fmla="*/ 534838 w 1112808"/>
              <a:gd name="connsiteY13" fmla="*/ 155276 h 759125"/>
              <a:gd name="connsiteX14" fmla="*/ 508959 w 1112808"/>
              <a:gd name="connsiteY14" fmla="*/ 146649 h 759125"/>
              <a:gd name="connsiteX15" fmla="*/ 250166 w 1112808"/>
              <a:gd name="connsiteY15" fmla="*/ 138023 h 759125"/>
              <a:gd name="connsiteX16" fmla="*/ 224287 w 1112808"/>
              <a:gd name="connsiteY16" fmla="*/ 120770 h 759125"/>
              <a:gd name="connsiteX17" fmla="*/ 207034 w 1112808"/>
              <a:gd name="connsiteY17" fmla="*/ 94891 h 759125"/>
              <a:gd name="connsiteX18" fmla="*/ 181155 w 1112808"/>
              <a:gd name="connsiteY18" fmla="*/ 86264 h 759125"/>
              <a:gd name="connsiteX19" fmla="*/ 172529 w 1112808"/>
              <a:gd name="connsiteY19" fmla="*/ 60385 h 759125"/>
              <a:gd name="connsiteX20" fmla="*/ 94891 w 1112808"/>
              <a:gd name="connsiteY20" fmla="*/ 34506 h 759125"/>
              <a:gd name="connsiteX21" fmla="*/ 43132 w 1112808"/>
              <a:gd name="connsiteY21" fmla="*/ 17253 h 759125"/>
              <a:gd name="connsiteX22" fmla="*/ 0 w 1112808"/>
              <a:gd name="connsiteY22" fmla="*/ 0 h 75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2808" h="759125">
                <a:moveTo>
                  <a:pt x="1112808" y="759125"/>
                </a:moveTo>
                <a:cubicBezTo>
                  <a:pt x="1107057" y="736121"/>
                  <a:pt x="1105367" y="711700"/>
                  <a:pt x="1095555" y="690113"/>
                </a:cubicBezTo>
                <a:cubicBezTo>
                  <a:pt x="1082097" y="660505"/>
                  <a:pt x="1057909" y="664035"/>
                  <a:pt x="1035170" y="646981"/>
                </a:cubicBezTo>
                <a:cubicBezTo>
                  <a:pt x="1022157" y="637221"/>
                  <a:pt x="1012166" y="623978"/>
                  <a:pt x="1000664" y="612476"/>
                </a:cubicBezTo>
                <a:cubicBezTo>
                  <a:pt x="997789" y="598099"/>
                  <a:pt x="996251" y="583388"/>
                  <a:pt x="992038" y="569344"/>
                </a:cubicBezTo>
                <a:cubicBezTo>
                  <a:pt x="974571" y="511120"/>
                  <a:pt x="977922" y="542680"/>
                  <a:pt x="957532" y="491706"/>
                </a:cubicBezTo>
                <a:cubicBezTo>
                  <a:pt x="950778" y="474820"/>
                  <a:pt x="953139" y="452807"/>
                  <a:pt x="940279" y="439947"/>
                </a:cubicBezTo>
                <a:cubicBezTo>
                  <a:pt x="931653" y="431321"/>
                  <a:pt x="921838" y="423738"/>
                  <a:pt x="914400" y="414068"/>
                </a:cubicBezTo>
                <a:cubicBezTo>
                  <a:pt x="897571" y="392191"/>
                  <a:pt x="861264" y="326771"/>
                  <a:pt x="828136" y="301925"/>
                </a:cubicBezTo>
                <a:cubicBezTo>
                  <a:pt x="814723" y="291865"/>
                  <a:pt x="798955" y="285347"/>
                  <a:pt x="785004" y="276046"/>
                </a:cubicBezTo>
                <a:cubicBezTo>
                  <a:pt x="661322" y="193591"/>
                  <a:pt x="833916" y="300296"/>
                  <a:pt x="715993" y="232913"/>
                </a:cubicBezTo>
                <a:cubicBezTo>
                  <a:pt x="679257" y="211921"/>
                  <a:pt x="673230" y="194186"/>
                  <a:pt x="621102" y="181155"/>
                </a:cubicBezTo>
                <a:cubicBezTo>
                  <a:pt x="609600" y="178280"/>
                  <a:pt x="597952" y="175936"/>
                  <a:pt x="586596" y="172529"/>
                </a:cubicBezTo>
                <a:cubicBezTo>
                  <a:pt x="569177" y="167303"/>
                  <a:pt x="552091" y="161027"/>
                  <a:pt x="534838" y="155276"/>
                </a:cubicBezTo>
                <a:cubicBezTo>
                  <a:pt x="526212" y="152400"/>
                  <a:pt x="518047" y="146952"/>
                  <a:pt x="508959" y="146649"/>
                </a:cubicBezTo>
                <a:lnTo>
                  <a:pt x="250166" y="138023"/>
                </a:lnTo>
                <a:cubicBezTo>
                  <a:pt x="241540" y="132272"/>
                  <a:pt x="231618" y="128101"/>
                  <a:pt x="224287" y="120770"/>
                </a:cubicBezTo>
                <a:cubicBezTo>
                  <a:pt x="216956" y="113439"/>
                  <a:pt x="215130" y="101368"/>
                  <a:pt x="207034" y="94891"/>
                </a:cubicBezTo>
                <a:cubicBezTo>
                  <a:pt x="199934" y="89211"/>
                  <a:pt x="189781" y="89140"/>
                  <a:pt x="181155" y="86264"/>
                </a:cubicBezTo>
                <a:cubicBezTo>
                  <a:pt x="178280" y="77638"/>
                  <a:pt x="178209" y="67485"/>
                  <a:pt x="172529" y="60385"/>
                </a:cubicBezTo>
                <a:cubicBezTo>
                  <a:pt x="152620" y="35499"/>
                  <a:pt x="122252" y="41346"/>
                  <a:pt x="94891" y="34506"/>
                </a:cubicBezTo>
                <a:cubicBezTo>
                  <a:pt x="77248" y="30095"/>
                  <a:pt x="60385" y="23004"/>
                  <a:pt x="43132" y="17253"/>
                </a:cubicBezTo>
                <a:cubicBezTo>
                  <a:pt x="11151" y="6593"/>
                  <a:pt x="25387" y="12694"/>
                  <a:pt x="0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6"/>
          <p:cNvSpPr/>
          <p:nvPr/>
        </p:nvSpPr>
        <p:spPr>
          <a:xfrm>
            <a:off x="1380226" y="1418757"/>
            <a:ext cx="210605" cy="864271"/>
          </a:xfrm>
          <a:custGeom>
            <a:avLst/>
            <a:gdLst>
              <a:gd name="connsiteX0" fmla="*/ 207034 w 210605"/>
              <a:gd name="connsiteY0" fmla="*/ 849990 h 864271"/>
              <a:gd name="connsiteX1" fmla="*/ 189782 w 210605"/>
              <a:gd name="connsiteY1" fmla="*/ 780979 h 864271"/>
              <a:gd name="connsiteX2" fmla="*/ 181155 w 210605"/>
              <a:gd name="connsiteY2" fmla="*/ 755100 h 864271"/>
              <a:gd name="connsiteX3" fmla="*/ 172529 w 210605"/>
              <a:gd name="connsiteY3" fmla="*/ 720594 h 864271"/>
              <a:gd name="connsiteX4" fmla="*/ 146649 w 210605"/>
              <a:gd name="connsiteY4" fmla="*/ 642956 h 864271"/>
              <a:gd name="connsiteX5" fmla="*/ 94891 w 210605"/>
              <a:gd name="connsiteY5" fmla="*/ 556692 h 864271"/>
              <a:gd name="connsiteX6" fmla="*/ 77638 w 210605"/>
              <a:gd name="connsiteY6" fmla="*/ 504934 h 864271"/>
              <a:gd name="connsiteX7" fmla="*/ 60385 w 210605"/>
              <a:gd name="connsiteY7" fmla="*/ 410043 h 864271"/>
              <a:gd name="connsiteX8" fmla="*/ 43132 w 210605"/>
              <a:gd name="connsiteY8" fmla="*/ 142624 h 864271"/>
              <a:gd name="connsiteX9" fmla="*/ 25880 w 210605"/>
              <a:gd name="connsiteY9" fmla="*/ 39107 h 864271"/>
              <a:gd name="connsiteX10" fmla="*/ 17253 w 210605"/>
              <a:gd name="connsiteY10" fmla="*/ 4601 h 864271"/>
              <a:gd name="connsiteX11" fmla="*/ 0 w 210605"/>
              <a:gd name="connsiteY11" fmla="*/ 4601 h 86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605" h="864271">
                <a:moveTo>
                  <a:pt x="207034" y="849990"/>
                </a:moveTo>
                <a:cubicBezTo>
                  <a:pt x="187313" y="790825"/>
                  <a:pt x="210605" y="864271"/>
                  <a:pt x="189782" y="780979"/>
                </a:cubicBezTo>
                <a:cubicBezTo>
                  <a:pt x="187577" y="772157"/>
                  <a:pt x="183653" y="763843"/>
                  <a:pt x="181155" y="755100"/>
                </a:cubicBezTo>
                <a:cubicBezTo>
                  <a:pt x="177898" y="743700"/>
                  <a:pt x="176016" y="731926"/>
                  <a:pt x="172529" y="720594"/>
                </a:cubicBezTo>
                <a:cubicBezTo>
                  <a:pt x="164507" y="694521"/>
                  <a:pt x="158849" y="667355"/>
                  <a:pt x="146649" y="642956"/>
                </a:cubicBezTo>
                <a:cubicBezTo>
                  <a:pt x="114340" y="578338"/>
                  <a:pt x="132343" y="606629"/>
                  <a:pt x="94891" y="556692"/>
                </a:cubicBezTo>
                <a:cubicBezTo>
                  <a:pt x="89140" y="539439"/>
                  <a:pt x="81204" y="522767"/>
                  <a:pt x="77638" y="504934"/>
                </a:cubicBezTo>
                <a:cubicBezTo>
                  <a:pt x="65582" y="444650"/>
                  <a:pt x="71423" y="476264"/>
                  <a:pt x="60385" y="410043"/>
                </a:cubicBezTo>
                <a:cubicBezTo>
                  <a:pt x="54634" y="320903"/>
                  <a:pt x="49813" y="231699"/>
                  <a:pt x="43132" y="142624"/>
                </a:cubicBezTo>
                <a:cubicBezTo>
                  <a:pt x="35291" y="38078"/>
                  <a:pt x="42115" y="95929"/>
                  <a:pt x="25880" y="39107"/>
                </a:cubicBezTo>
                <a:cubicBezTo>
                  <a:pt x="22623" y="27707"/>
                  <a:pt x="24367" y="14086"/>
                  <a:pt x="17253" y="4601"/>
                </a:cubicBezTo>
                <a:cubicBezTo>
                  <a:pt x="13802" y="0"/>
                  <a:pt x="5751" y="4601"/>
                  <a:pt x="0" y="460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олилиния 27"/>
          <p:cNvSpPr/>
          <p:nvPr/>
        </p:nvSpPr>
        <p:spPr>
          <a:xfrm>
            <a:off x="638355" y="2444259"/>
            <a:ext cx="1276709" cy="241481"/>
          </a:xfrm>
          <a:custGeom>
            <a:avLst/>
            <a:gdLst>
              <a:gd name="connsiteX0" fmla="*/ 1276709 w 1276709"/>
              <a:gd name="connsiteY0" fmla="*/ 40149 h 241481"/>
              <a:gd name="connsiteX1" fmla="*/ 1009290 w 1276709"/>
              <a:gd name="connsiteY1" fmla="*/ 48775 h 241481"/>
              <a:gd name="connsiteX2" fmla="*/ 948905 w 1276709"/>
              <a:gd name="connsiteY2" fmla="*/ 83281 h 241481"/>
              <a:gd name="connsiteX3" fmla="*/ 914400 w 1276709"/>
              <a:gd name="connsiteY3" fmla="*/ 91907 h 241481"/>
              <a:gd name="connsiteX4" fmla="*/ 862641 w 1276709"/>
              <a:gd name="connsiteY4" fmla="*/ 126413 h 241481"/>
              <a:gd name="connsiteX5" fmla="*/ 845388 w 1276709"/>
              <a:gd name="connsiteY5" fmla="*/ 152292 h 241481"/>
              <a:gd name="connsiteX6" fmla="*/ 793630 w 1276709"/>
              <a:gd name="connsiteY6" fmla="*/ 178171 h 241481"/>
              <a:gd name="connsiteX7" fmla="*/ 664234 w 1276709"/>
              <a:gd name="connsiteY7" fmla="*/ 195424 h 241481"/>
              <a:gd name="connsiteX8" fmla="*/ 0 w 1276709"/>
              <a:gd name="connsiteY8" fmla="*/ 204050 h 24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6709" h="241481">
                <a:moveTo>
                  <a:pt x="1276709" y="40149"/>
                </a:moveTo>
                <a:cubicBezTo>
                  <a:pt x="1156264" y="0"/>
                  <a:pt x="1243007" y="20729"/>
                  <a:pt x="1009290" y="48775"/>
                </a:cubicBezTo>
                <a:cubicBezTo>
                  <a:pt x="930140" y="75157"/>
                  <a:pt x="1053350" y="31058"/>
                  <a:pt x="948905" y="83281"/>
                </a:cubicBezTo>
                <a:cubicBezTo>
                  <a:pt x="938301" y="88583"/>
                  <a:pt x="925902" y="89032"/>
                  <a:pt x="914400" y="91907"/>
                </a:cubicBezTo>
                <a:cubicBezTo>
                  <a:pt x="764820" y="241481"/>
                  <a:pt x="987501" y="26524"/>
                  <a:pt x="862641" y="126413"/>
                </a:cubicBezTo>
                <a:cubicBezTo>
                  <a:pt x="854545" y="132890"/>
                  <a:pt x="852719" y="144961"/>
                  <a:pt x="845388" y="152292"/>
                </a:cubicBezTo>
                <a:cubicBezTo>
                  <a:pt x="830264" y="167416"/>
                  <a:pt x="813276" y="172558"/>
                  <a:pt x="793630" y="178171"/>
                </a:cubicBezTo>
                <a:cubicBezTo>
                  <a:pt x="747420" y="191374"/>
                  <a:pt x="719745" y="194102"/>
                  <a:pt x="664234" y="195424"/>
                </a:cubicBezTo>
                <a:cubicBezTo>
                  <a:pt x="442867" y="200694"/>
                  <a:pt x="221430" y="204050"/>
                  <a:pt x="0" y="20405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827669" y="2643182"/>
            <a:ext cx="595689" cy="465826"/>
          </a:xfrm>
          <a:custGeom>
            <a:avLst/>
            <a:gdLst>
              <a:gd name="connsiteX0" fmla="*/ 595689 w 595689"/>
              <a:gd name="connsiteY0" fmla="*/ 0 h 465826"/>
              <a:gd name="connsiteX1" fmla="*/ 569810 w 595689"/>
              <a:gd name="connsiteY1" fmla="*/ 8626 h 465826"/>
              <a:gd name="connsiteX2" fmla="*/ 543931 w 595689"/>
              <a:gd name="connsiteY2" fmla="*/ 25879 h 465826"/>
              <a:gd name="connsiteX3" fmla="*/ 509425 w 595689"/>
              <a:gd name="connsiteY3" fmla="*/ 34506 h 465826"/>
              <a:gd name="connsiteX4" fmla="*/ 483546 w 595689"/>
              <a:gd name="connsiteY4" fmla="*/ 43132 h 465826"/>
              <a:gd name="connsiteX5" fmla="*/ 397282 w 595689"/>
              <a:gd name="connsiteY5" fmla="*/ 103517 h 465826"/>
              <a:gd name="connsiteX6" fmla="*/ 371403 w 595689"/>
              <a:gd name="connsiteY6" fmla="*/ 120770 h 465826"/>
              <a:gd name="connsiteX7" fmla="*/ 345523 w 595689"/>
              <a:gd name="connsiteY7" fmla="*/ 138022 h 465826"/>
              <a:gd name="connsiteX8" fmla="*/ 319644 w 595689"/>
              <a:gd name="connsiteY8" fmla="*/ 163902 h 465826"/>
              <a:gd name="connsiteX9" fmla="*/ 302391 w 595689"/>
              <a:gd name="connsiteY9" fmla="*/ 189781 h 465826"/>
              <a:gd name="connsiteX10" fmla="*/ 267886 w 595689"/>
              <a:gd name="connsiteY10" fmla="*/ 224287 h 465826"/>
              <a:gd name="connsiteX11" fmla="*/ 250633 w 595689"/>
              <a:gd name="connsiteY11" fmla="*/ 258792 h 465826"/>
              <a:gd name="connsiteX12" fmla="*/ 233380 w 595689"/>
              <a:gd name="connsiteY12" fmla="*/ 284672 h 465826"/>
              <a:gd name="connsiteX13" fmla="*/ 181622 w 595689"/>
              <a:gd name="connsiteY13" fmla="*/ 345056 h 465826"/>
              <a:gd name="connsiteX14" fmla="*/ 155742 w 595689"/>
              <a:gd name="connsiteY14" fmla="*/ 379562 h 465826"/>
              <a:gd name="connsiteX15" fmla="*/ 86731 w 595689"/>
              <a:gd name="connsiteY15" fmla="*/ 414068 h 465826"/>
              <a:gd name="connsiteX16" fmla="*/ 34973 w 595689"/>
              <a:gd name="connsiteY16" fmla="*/ 439947 h 465826"/>
              <a:gd name="connsiteX17" fmla="*/ 9093 w 595689"/>
              <a:gd name="connsiteY17" fmla="*/ 465826 h 465826"/>
              <a:gd name="connsiteX18" fmla="*/ 467 w 595689"/>
              <a:gd name="connsiteY18" fmla="*/ 439947 h 46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5689" h="465826">
                <a:moveTo>
                  <a:pt x="595689" y="0"/>
                </a:moveTo>
                <a:cubicBezTo>
                  <a:pt x="587063" y="2875"/>
                  <a:pt x="577943" y="4560"/>
                  <a:pt x="569810" y="8626"/>
                </a:cubicBezTo>
                <a:cubicBezTo>
                  <a:pt x="560537" y="13263"/>
                  <a:pt x="553460" y="21795"/>
                  <a:pt x="543931" y="25879"/>
                </a:cubicBezTo>
                <a:cubicBezTo>
                  <a:pt x="533034" y="30549"/>
                  <a:pt x="520825" y="31249"/>
                  <a:pt x="509425" y="34506"/>
                </a:cubicBezTo>
                <a:cubicBezTo>
                  <a:pt x="500682" y="37004"/>
                  <a:pt x="492172" y="40257"/>
                  <a:pt x="483546" y="43132"/>
                </a:cubicBezTo>
                <a:cubicBezTo>
                  <a:pt x="432452" y="81452"/>
                  <a:pt x="461003" y="61036"/>
                  <a:pt x="397282" y="103517"/>
                </a:cubicBezTo>
                <a:lnTo>
                  <a:pt x="371403" y="120770"/>
                </a:lnTo>
                <a:cubicBezTo>
                  <a:pt x="362776" y="126521"/>
                  <a:pt x="352854" y="130691"/>
                  <a:pt x="345523" y="138022"/>
                </a:cubicBezTo>
                <a:cubicBezTo>
                  <a:pt x="336897" y="146649"/>
                  <a:pt x="327454" y="154530"/>
                  <a:pt x="319644" y="163902"/>
                </a:cubicBezTo>
                <a:cubicBezTo>
                  <a:pt x="313007" y="171867"/>
                  <a:pt x="309138" y="181909"/>
                  <a:pt x="302391" y="189781"/>
                </a:cubicBezTo>
                <a:cubicBezTo>
                  <a:pt x="291805" y="202131"/>
                  <a:pt x="277646" y="211274"/>
                  <a:pt x="267886" y="224287"/>
                </a:cubicBezTo>
                <a:cubicBezTo>
                  <a:pt x="260170" y="234574"/>
                  <a:pt x="257013" y="247627"/>
                  <a:pt x="250633" y="258792"/>
                </a:cubicBezTo>
                <a:cubicBezTo>
                  <a:pt x="245489" y="267794"/>
                  <a:pt x="239406" y="276235"/>
                  <a:pt x="233380" y="284672"/>
                </a:cubicBezTo>
                <a:cubicBezTo>
                  <a:pt x="179330" y="360343"/>
                  <a:pt x="235360" y="282362"/>
                  <a:pt x="181622" y="345056"/>
                </a:cubicBezTo>
                <a:cubicBezTo>
                  <a:pt x="172265" y="355972"/>
                  <a:pt x="167370" y="371105"/>
                  <a:pt x="155742" y="379562"/>
                </a:cubicBezTo>
                <a:cubicBezTo>
                  <a:pt x="134942" y="394689"/>
                  <a:pt x="108130" y="399801"/>
                  <a:pt x="86731" y="414068"/>
                </a:cubicBezTo>
                <a:cubicBezTo>
                  <a:pt x="53286" y="436365"/>
                  <a:pt x="70688" y="428043"/>
                  <a:pt x="34973" y="439947"/>
                </a:cubicBezTo>
                <a:cubicBezTo>
                  <a:pt x="26346" y="448573"/>
                  <a:pt x="21293" y="465826"/>
                  <a:pt x="9093" y="465826"/>
                </a:cubicBezTo>
                <a:cubicBezTo>
                  <a:pt x="0" y="465826"/>
                  <a:pt x="467" y="439947"/>
                  <a:pt x="467" y="439947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9"/>
          <p:cNvSpPr/>
          <p:nvPr/>
        </p:nvSpPr>
        <p:spPr>
          <a:xfrm>
            <a:off x="688518" y="1713465"/>
            <a:ext cx="476048" cy="926218"/>
          </a:xfrm>
          <a:custGeom>
            <a:avLst/>
            <a:gdLst>
              <a:gd name="connsiteX0" fmla="*/ 476048 w 476048"/>
              <a:gd name="connsiteY0" fmla="*/ 926218 h 926218"/>
              <a:gd name="connsiteX1" fmla="*/ 415663 w 476048"/>
              <a:gd name="connsiteY1" fmla="*/ 891712 h 926218"/>
              <a:gd name="connsiteX2" fmla="*/ 338025 w 476048"/>
              <a:gd name="connsiteY2" fmla="*/ 822701 h 926218"/>
              <a:gd name="connsiteX3" fmla="*/ 312146 w 476048"/>
              <a:gd name="connsiteY3" fmla="*/ 796822 h 926218"/>
              <a:gd name="connsiteX4" fmla="*/ 286267 w 476048"/>
              <a:gd name="connsiteY4" fmla="*/ 770943 h 926218"/>
              <a:gd name="connsiteX5" fmla="*/ 234508 w 476048"/>
              <a:gd name="connsiteY5" fmla="*/ 710558 h 926218"/>
              <a:gd name="connsiteX6" fmla="*/ 217256 w 476048"/>
              <a:gd name="connsiteY6" fmla="*/ 676052 h 926218"/>
              <a:gd name="connsiteX7" fmla="*/ 182750 w 476048"/>
              <a:gd name="connsiteY7" fmla="*/ 624293 h 926218"/>
              <a:gd name="connsiteX8" fmla="*/ 174124 w 476048"/>
              <a:gd name="connsiteY8" fmla="*/ 555282 h 926218"/>
              <a:gd name="connsiteX9" fmla="*/ 156871 w 476048"/>
              <a:gd name="connsiteY9" fmla="*/ 512150 h 926218"/>
              <a:gd name="connsiteX10" fmla="*/ 139618 w 476048"/>
              <a:gd name="connsiteY10" fmla="*/ 236105 h 926218"/>
              <a:gd name="connsiteX11" fmla="*/ 122365 w 476048"/>
              <a:gd name="connsiteY11" fmla="*/ 192973 h 926218"/>
              <a:gd name="connsiteX12" fmla="*/ 79233 w 476048"/>
              <a:gd name="connsiteY12" fmla="*/ 115335 h 926218"/>
              <a:gd name="connsiteX13" fmla="*/ 27474 w 476048"/>
              <a:gd name="connsiteY13" fmla="*/ 63577 h 926218"/>
              <a:gd name="connsiteX14" fmla="*/ 18848 w 476048"/>
              <a:gd name="connsiteY14" fmla="*/ 37697 h 926218"/>
              <a:gd name="connsiteX15" fmla="*/ 1595 w 476048"/>
              <a:gd name="connsiteY15" fmla="*/ 3192 h 92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6048" h="926218">
                <a:moveTo>
                  <a:pt x="476048" y="926218"/>
                </a:moveTo>
                <a:cubicBezTo>
                  <a:pt x="434051" y="912219"/>
                  <a:pt x="461362" y="924354"/>
                  <a:pt x="415663" y="891712"/>
                </a:cubicBezTo>
                <a:cubicBezTo>
                  <a:pt x="361782" y="853225"/>
                  <a:pt x="415238" y="899914"/>
                  <a:pt x="338025" y="822701"/>
                </a:cubicBezTo>
                <a:lnTo>
                  <a:pt x="312146" y="796822"/>
                </a:lnTo>
                <a:cubicBezTo>
                  <a:pt x="303520" y="788196"/>
                  <a:pt x="293587" y="780703"/>
                  <a:pt x="286267" y="770943"/>
                </a:cubicBezTo>
                <a:cubicBezTo>
                  <a:pt x="253068" y="726677"/>
                  <a:pt x="270555" y="746603"/>
                  <a:pt x="234508" y="710558"/>
                </a:cubicBezTo>
                <a:cubicBezTo>
                  <a:pt x="228757" y="699056"/>
                  <a:pt x="223872" y="687079"/>
                  <a:pt x="217256" y="676052"/>
                </a:cubicBezTo>
                <a:cubicBezTo>
                  <a:pt x="206588" y="658271"/>
                  <a:pt x="182750" y="624293"/>
                  <a:pt x="182750" y="624293"/>
                </a:cubicBezTo>
                <a:cubicBezTo>
                  <a:pt x="179875" y="601289"/>
                  <a:pt x="179337" y="577871"/>
                  <a:pt x="174124" y="555282"/>
                </a:cubicBezTo>
                <a:cubicBezTo>
                  <a:pt x="170642" y="540194"/>
                  <a:pt x="158464" y="527553"/>
                  <a:pt x="156871" y="512150"/>
                </a:cubicBezTo>
                <a:cubicBezTo>
                  <a:pt x="156723" y="510720"/>
                  <a:pt x="153641" y="296872"/>
                  <a:pt x="139618" y="236105"/>
                </a:cubicBezTo>
                <a:cubicBezTo>
                  <a:pt x="136136" y="221017"/>
                  <a:pt x="127262" y="207663"/>
                  <a:pt x="122365" y="192973"/>
                </a:cubicBezTo>
                <a:cubicBezTo>
                  <a:pt x="104513" y="139416"/>
                  <a:pt x="128539" y="169570"/>
                  <a:pt x="79233" y="115335"/>
                </a:cubicBezTo>
                <a:cubicBezTo>
                  <a:pt x="62820" y="97281"/>
                  <a:pt x="27474" y="63577"/>
                  <a:pt x="27474" y="63577"/>
                </a:cubicBezTo>
                <a:cubicBezTo>
                  <a:pt x="24599" y="54950"/>
                  <a:pt x="22915" y="45830"/>
                  <a:pt x="18848" y="37697"/>
                </a:cubicBezTo>
                <a:cubicBezTo>
                  <a:pt x="0" y="0"/>
                  <a:pt x="1595" y="24800"/>
                  <a:pt x="1595" y="3192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30"/>
          <p:cNvSpPr/>
          <p:nvPr/>
        </p:nvSpPr>
        <p:spPr>
          <a:xfrm>
            <a:off x="474453" y="1759789"/>
            <a:ext cx="362309" cy="232913"/>
          </a:xfrm>
          <a:custGeom>
            <a:avLst/>
            <a:gdLst>
              <a:gd name="connsiteX0" fmla="*/ 362309 w 362309"/>
              <a:gd name="connsiteY0" fmla="*/ 232913 h 232913"/>
              <a:gd name="connsiteX1" fmla="*/ 276045 w 362309"/>
              <a:gd name="connsiteY1" fmla="*/ 224286 h 232913"/>
              <a:gd name="connsiteX2" fmla="*/ 224287 w 362309"/>
              <a:gd name="connsiteY2" fmla="*/ 198407 h 232913"/>
              <a:gd name="connsiteX3" fmla="*/ 172528 w 362309"/>
              <a:gd name="connsiteY3" fmla="*/ 181154 h 232913"/>
              <a:gd name="connsiteX4" fmla="*/ 146649 w 362309"/>
              <a:gd name="connsiteY4" fmla="*/ 163902 h 232913"/>
              <a:gd name="connsiteX5" fmla="*/ 60385 w 362309"/>
              <a:gd name="connsiteY5" fmla="*/ 129396 h 232913"/>
              <a:gd name="connsiteX6" fmla="*/ 34505 w 362309"/>
              <a:gd name="connsiteY6" fmla="*/ 103517 h 232913"/>
              <a:gd name="connsiteX7" fmla="*/ 8626 w 362309"/>
              <a:gd name="connsiteY7" fmla="*/ 25879 h 232913"/>
              <a:gd name="connsiteX8" fmla="*/ 0 w 362309"/>
              <a:gd name="connsiteY8" fmla="*/ 0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309" h="232913">
                <a:moveTo>
                  <a:pt x="362309" y="232913"/>
                </a:moveTo>
                <a:cubicBezTo>
                  <a:pt x="333554" y="230037"/>
                  <a:pt x="304607" y="228680"/>
                  <a:pt x="276045" y="224286"/>
                </a:cubicBezTo>
                <a:cubicBezTo>
                  <a:pt x="239956" y="218734"/>
                  <a:pt x="258159" y="213461"/>
                  <a:pt x="224287" y="198407"/>
                </a:cubicBezTo>
                <a:cubicBezTo>
                  <a:pt x="207668" y="191021"/>
                  <a:pt x="187660" y="191242"/>
                  <a:pt x="172528" y="181154"/>
                </a:cubicBezTo>
                <a:cubicBezTo>
                  <a:pt x="163902" y="175403"/>
                  <a:pt x="156123" y="168113"/>
                  <a:pt x="146649" y="163902"/>
                </a:cubicBezTo>
                <a:cubicBezTo>
                  <a:pt x="113372" y="149112"/>
                  <a:pt x="89462" y="150165"/>
                  <a:pt x="60385" y="129396"/>
                </a:cubicBezTo>
                <a:cubicBezTo>
                  <a:pt x="50458" y="122305"/>
                  <a:pt x="43132" y="112143"/>
                  <a:pt x="34505" y="103517"/>
                </a:cubicBezTo>
                <a:lnTo>
                  <a:pt x="8626" y="25879"/>
                </a:ln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1516854" y="3588589"/>
            <a:ext cx="631123" cy="836762"/>
          </a:xfrm>
          <a:custGeom>
            <a:avLst/>
            <a:gdLst>
              <a:gd name="connsiteX0" fmla="*/ 631123 w 631123"/>
              <a:gd name="connsiteY0" fmla="*/ 836762 h 836762"/>
              <a:gd name="connsiteX1" fmla="*/ 605244 w 631123"/>
              <a:gd name="connsiteY1" fmla="*/ 819509 h 836762"/>
              <a:gd name="connsiteX2" fmla="*/ 596618 w 631123"/>
              <a:gd name="connsiteY2" fmla="*/ 793630 h 836762"/>
              <a:gd name="connsiteX3" fmla="*/ 579365 w 631123"/>
              <a:gd name="connsiteY3" fmla="*/ 767751 h 836762"/>
              <a:gd name="connsiteX4" fmla="*/ 570738 w 631123"/>
              <a:gd name="connsiteY4" fmla="*/ 741871 h 836762"/>
              <a:gd name="connsiteX5" fmla="*/ 536233 w 631123"/>
              <a:gd name="connsiteY5" fmla="*/ 707366 h 836762"/>
              <a:gd name="connsiteX6" fmla="*/ 501727 w 631123"/>
              <a:gd name="connsiteY6" fmla="*/ 655607 h 836762"/>
              <a:gd name="connsiteX7" fmla="*/ 493101 w 631123"/>
              <a:gd name="connsiteY7" fmla="*/ 457200 h 836762"/>
              <a:gd name="connsiteX8" fmla="*/ 475848 w 631123"/>
              <a:gd name="connsiteY8" fmla="*/ 431320 h 836762"/>
              <a:gd name="connsiteX9" fmla="*/ 441342 w 631123"/>
              <a:gd name="connsiteY9" fmla="*/ 388188 h 836762"/>
              <a:gd name="connsiteX10" fmla="*/ 337825 w 631123"/>
              <a:gd name="connsiteY10" fmla="*/ 345056 h 836762"/>
              <a:gd name="connsiteX11" fmla="*/ 251561 w 631123"/>
              <a:gd name="connsiteY11" fmla="*/ 319177 h 836762"/>
              <a:gd name="connsiteX12" fmla="*/ 225682 w 631123"/>
              <a:gd name="connsiteY12" fmla="*/ 293298 h 836762"/>
              <a:gd name="connsiteX13" fmla="*/ 156671 w 631123"/>
              <a:gd name="connsiteY13" fmla="*/ 276045 h 836762"/>
              <a:gd name="connsiteX14" fmla="*/ 122165 w 631123"/>
              <a:gd name="connsiteY14" fmla="*/ 258792 h 836762"/>
              <a:gd name="connsiteX15" fmla="*/ 61780 w 631123"/>
              <a:gd name="connsiteY15" fmla="*/ 250166 h 836762"/>
              <a:gd name="connsiteX16" fmla="*/ 35901 w 631123"/>
              <a:gd name="connsiteY16" fmla="*/ 241539 h 836762"/>
              <a:gd name="connsiteX17" fmla="*/ 18648 w 631123"/>
              <a:gd name="connsiteY17" fmla="*/ 77637 h 836762"/>
              <a:gd name="connsiteX18" fmla="*/ 10021 w 631123"/>
              <a:gd name="connsiteY18" fmla="*/ 51758 h 836762"/>
              <a:gd name="connsiteX19" fmla="*/ 1395 w 631123"/>
              <a:gd name="connsiteY19" fmla="*/ 0 h 8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1123" h="836762">
                <a:moveTo>
                  <a:pt x="631123" y="836762"/>
                </a:moveTo>
                <a:cubicBezTo>
                  <a:pt x="622497" y="831011"/>
                  <a:pt x="611721" y="827605"/>
                  <a:pt x="605244" y="819509"/>
                </a:cubicBezTo>
                <a:cubicBezTo>
                  <a:pt x="599564" y="812409"/>
                  <a:pt x="600684" y="801763"/>
                  <a:pt x="596618" y="793630"/>
                </a:cubicBezTo>
                <a:cubicBezTo>
                  <a:pt x="591981" y="784357"/>
                  <a:pt x="584002" y="777024"/>
                  <a:pt x="579365" y="767751"/>
                </a:cubicBezTo>
                <a:cubicBezTo>
                  <a:pt x="575298" y="759618"/>
                  <a:pt x="576023" y="749271"/>
                  <a:pt x="570738" y="741871"/>
                </a:cubicBezTo>
                <a:cubicBezTo>
                  <a:pt x="561284" y="728635"/>
                  <a:pt x="546394" y="720067"/>
                  <a:pt x="536233" y="707366"/>
                </a:cubicBezTo>
                <a:cubicBezTo>
                  <a:pt x="523280" y="691174"/>
                  <a:pt x="501727" y="655607"/>
                  <a:pt x="501727" y="655607"/>
                </a:cubicBezTo>
                <a:cubicBezTo>
                  <a:pt x="498852" y="589471"/>
                  <a:pt x="500689" y="522962"/>
                  <a:pt x="493101" y="457200"/>
                </a:cubicBezTo>
                <a:cubicBezTo>
                  <a:pt x="491913" y="446900"/>
                  <a:pt x="482069" y="439614"/>
                  <a:pt x="475848" y="431320"/>
                </a:cubicBezTo>
                <a:cubicBezTo>
                  <a:pt x="464801" y="416590"/>
                  <a:pt x="454361" y="401207"/>
                  <a:pt x="441342" y="388188"/>
                </a:cubicBezTo>
                <a:cubicBezTo>
                  <a:pt x="417055" y="363901"/>
                  <a:pt x="361385" y="352910"/>
                  <a:pt x="337825" y="345056"/>
                </a:cubicBezTo>
                <a:cubicBezTo>
                  <a:pt x="274820" y="324054"/>
                  <a:pt x="303709" y="332213"/>
                  <a:pt x="251561" y="319177"/>
                </a:cubicBezTo>
                <a:cubicBezTo>
                  <a:pt x="242935" y="310551"/>
                  <a:pt x="235833" y="300065"/>
                  <a:pt x="225682" y="293298"/>
                </a:cubicBezTo>
                <a:cubicBezTo>
                  <a:pt x="214311" y="285717"/>
                  <a:pt x="162897" y="277290"/>
                  <a:pt x="156671" y="276045"/>
                </a:cubicBezTo>
                <a:cubicBezTo>
                  <a:pt x="145169" y="270294"/>
                  <a:pt x="134572" y="262176"/>
                  <a:pt x="122165" y="258792"/>
                </a:cubicBezTo>
                <a:cubicBezTo>
                  <a:pt x="102549" y="253442"/>
                  <a:pt x="81718" y="254154"/>
                  <a:pt x="61780" y="250166"/>
                </a:cubicBezTo>
                <a:cubicBezTo>
                  <a:pt x="52864" y="248383"/>
                  <a:pt x="44527" y="244415"/>
                  <a:pt x="35901" y="241539"/>
                </a:cubicBezTo>
                <a:cubicBezTo>
                  <a:pt x="13837" y="131228"/>
                  <a:pt x="43516" y="289015"/>
                  <a:pt x="18648" y="77637"/>
                </a:cubicBezTo>
                <a:cubicBezTo>
                  <a:pt x="17586" y="68606"/>
                  <a:pt x="12519" y="60501"/>
                  <a:pt x="10021" y="51758"/>
                </a:cubicBezTo>
                <a:cubicBezTo>
                  <a:pt x="0" y="16686"/>
                  <a:pt x="1395" y="26677"/>
                  <a:pt x="1395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олилиния 32"/>
          <p:cNvSpPr/>
          <p:nvPr/>
        </p:nvSpPr>
        <p:spPr>
          <a:xfrm>
            <a:off x="1837426" y="3120943"/>
            <a:ext cx="123055" cy="872292"/>
          </a:xfrm>
          <a:custGeom>
            <a:avLst/>
            <a:gdLst>
              <a:gd name="connsiteX0" fmla="*/ 86265 w 123055"/>
              <a:gd name="connsiteY0" fmla="*/ 847208 h 872292"/>
              <a:gd name="connsiteX1" fmla="*/ 94891 w 123055"/>
              <a:gd name="connsiteY1" fmla="*/ 269238 h 872292"/>
              <a:gd name="connsiteX2" fmla="*/ 69012 w 123055"/>
              <a:gd name="connsiteY2" fmla="*/ 36325 h 872292"/>
              <a:gd name="connsiteX3" fmla="*/ 43132 w 123055"/>
              <a:gd name="connsiteY3" fmla="*/ 10446 h 872292"/>
              <a:gd name="connsiteX4" fmla="*/ 0 w 123055"/>
              <a:gd name="connsiteY4" fmla="*/ 1819 h 87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055" h="872292">
                <a:moveTo>
                  <a:pt x="86265" y="847208"/>
                </a:moveTo>
                <a:cubicBezTo>
                  <a:pt x="41773" y="624766"/>
                  <a:pt x="87878" y="872292"/>
                  <a:pt x="94891" y="269238"/>
                </a:cubicBezTo>
                <a:cubicBezTo>
                  <a:pt x="95986" y="175091"/>
                  <a:pt x="123055" y="101175"/>
                  <a:pt x="69012" y="36325"/>
                </a:cubicBezTo>
                <a:cubicBezTo>
                  <a:pt x="61202" y="26953"/>
                  <a:pt x="53283" y="17213"/>
                  <a:pt x="43132" y="10446"/>
                </a:cubicBezTo>
                <a:cubicBezTo>
                  <a:pt x="27463" y="0"/>
                  <a:pt x="16438" y="1819"/>
                  <a:pt x="0" y="181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33"/>
          <p:cNvSpPr/>
          <p:nvPr/>
        </p:nvSpPr>
        <p:spPr>
          <a:xfrm>
            <a:off x="767751" y="3500438"/>
            <a:ext cx="957532" cy="429895"/>
          </a:xfrm>
          <a:custGeom>
            <a:avLst/>
            <a:gdLst>
              <a:gd name="connsiteX0" fmla="*/ 957532 w 957532"/>
              <a:gd name="connsiteY0" fmla="*/ 370936 h 429895"/>
              <a:gd name="connsiteX1" fmla="*/ 931653 w 957532"/>
              <a:gd name="connsiteY1" fmla="*/ 353683 h 429895"/>
              <a:gd name="connsiteX2" fmla="*/ 646981 w 957532"/>
              <a:gd name="connsiteY2" fmla="*/ 370936 h 429895"/>
              <a:gd name="connsiteX3" fmla="*/ 319177 w 957532"/>
              <a:gd name="connsiteY3" fmla="*/ 362309 h 429895"/>
              <a:gd name="connsiteX4" fmla="*/ 293298 w 957532"/>
              <a:gd name="connsiteY4" fmla="*/ 336430 h 429895"/>
              <a:gd name="connsiteX5" fmla="*/ 232913 w 957532"/>
              <a:gd name="connsiteY5" fmla="*/ 293298 h 429895"/>
              <a:gd name="connsiteX6" fmla="*/ 207034 w 957532"/>
              <a:gd name="connsiteY6" fmla="*/ 267419 h 429895"/>
              <a:gd name="connsiteX7" fmla="*/ 198407 w 957532"/>
              <a:gd name="connsiteY7" fmla="*/ 241540 h 429895"/>
              <a:gd name="connsiteX8" fmla="*/ 172528 w 957532"/>
              <a:gd name="connsiteY8" fmla="*/ 215660 h 429895"/>
              <a:gd name="connsiteX9" fmla="*/ 155275 w 957532"/>
              <a:gd name="connsiteY9" fmla="*/ 189781 h 429895"/>
              <a:gd name="connsiteX10" fmla="*/ 120770 w 957532"/>
              <a:gd name="connsiteY10" fmla="*/ 138023 h 429895"/>
              <a:gd name="connsiteX11" fmla="*/ 25879 w 957532"/>
              <a:gd name="connsiteY11" fmla="*/ 0 h 429895"/>
              <a:gd name="connsiteX12" fmla="*/ 0 w 957532"/>
              <a:gd name="connsiteY12" fmla="*/ 0 h 42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7532" h="429895">
                <a:moveTo>
                  <a:pt x="957532" y="370936"/>
                </a:moveTo>
                <a:cubicBezTo>
                  <a:pt x="948906" y="365185"/>
                  <a:pt x="942014" y="354053"/>
                  <a:pt x="931653" y="353683"/>
                </a:cubicBezTo>
                <a:cubicBezTo>
                  <a:pt x="805333" y="349171"/>
                  <a:pt x="751128" y="357917"/>
                  <a:pt x="646981" y="370936"/>
                </a:cubicBezTo>
                <a:cubicBezTo>
                  <a:pt x="537713" y="368060"/>
                  <a:pt x="427966" y="372923"/>
                  <a:pt x="319177" y="362309"/>
                </a:cubicBezTo>
                <a:cubicBezTo>
                  <a:pt x="307035" y="361124"/>
                  <a:pt x="302561" y="344369"/>
                  <a:pt x="293298" y="336430"/>
                </a:cubicBezTo>
                <a:cubicBezTo>
                  <a:pt x="75664" y="149889"/>
                  <a:pt x="396828" y="429895"/>
                  <a:pt x="232913" y="293298"/>
                </a:cubicBezTo>
                <a:cubicBezTo>
                  <a:pt x="223541" y="285488"/>
                  <a:pt x="215660" y="276045"/>
                  <a:pt x="207034" y="267419"/>
                </a:cubicBezTo>
                <a:cubicBezTo>
                  <a:pt x="204158" y="258793"/>
                  <a:pt x="203451" y="249106"/>
                  <a:pt x="198407" y="241540"/>
                </a:cubicBezTo>
                <a:cubicBezTo>
                  <a:pt x="191640" y="231389"/>
                  <a:pt x="180338" y="225032"/>
                  <a:pt x="172528" y="215660"/>
                </a:cubicBezTo>
                <a:cubicBezTo>
                  <a:pt x="165891" y="207695"/>
                  <a:pt x="161026" y="198407"/>
                  <a:pt x="155275" y="189781"/>
                </a:cubicBezTo>
                <a:cubicBezTo>
                  <a:pt x="137234" y="135657"/>
                  <a:pt x="160534" y="192699"/>
                  <a:pt x="120770" y="138023"/>
                </a:cubicBezTo>
                <a:cubicBezTo>
                  <a:pt x="115085" y="130206"/>
                  <a:pt x="38067" y="0"/>
                  <a:pt x="25879" y="0"/>
                </a:cubicBezTo>
                <a:lnTo>
                  <a:pt x="0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379562" y="3857628"/>
            <a:ext cx="819510" cy="230604"/>
          </a:xfrm>
          <a:custGeom>
            <a:avLst/>
            <a:gdLst>
              <a:gd name="connsiteX0" fmla="*/ 819510 w 819510"/>
              <a:gd name="connsiteY0" fmla="*/ 0 h 230604"/>
              <a:gd name="connsiteX1" fmla="*/ 785004 w 819510"/>
              <a:gd name="connsiteY1" fmla="*/ 60385 h 230604"/>
              <a:gd name="connsiteX2" fmla="*/ 707366 w 819510"/>
              <a:gd name="connsiteY2" fmla="*/ 103517 h 230604"/>
              <a:gd name="connsiteX3" fmla="*/ 621102 w 819510"/>
              <a:gd name="connsiteY3" fmla="*/ 112144 h 230604"/>
              <a:gd name="connsiteX4" fmla="*/ 595223 w 819510"/>
              <a:gd name="connsiteY4" fmla="*/ 129396 h 230604"/>
              <a:gd name="connsiteX5" fmla="*/ 569344 w 819510"/>
              <a:gd name="connsiteY5" fmla="*/ 138023 h 230604"/>
              <a:gd name="connsiteX6" fmla="*/ 534838 w 819510"/>
              <a:gd name="connsiteY6" fmla="*/ 163902 h 230604"/>
              <a:gd name="connsiteX7" fmla="*/ 491706 w 819510"/>
              <a:gd name="connsiteY7" fmla="*/ 172529 h 230604"/>
              <a:gd name="connsiteX8" fmla="*/ 465827 w 819510"/>
              <a:gd name="connsiteY8" fmla="*/ 181155 h 230604"/>
              <a:gd name="connsiteX9" fmla="*/ 414068 w 819510"/>
              <a:gd name="connsiteY9" fmla="*/ 207034 h 230604"/>
              <a:gd name="connsiteX10" fmla="*/ 388189 w 819510"/>
              <a:gd name="connsiteY10" fmla="*/ 224287 h 230604"/>
              <a:gd name="connsiteX11" fmla="*/ 258793 w 819510"/>
              <a:gd name="connsiteY11" fmla="*/ 215661 h 230604"/>
              <a:gd name="connsiteX12" fmla="*/ 241540 w 819510"/>
              <a:gd name="connsiteY12" fmla="*/ 189781 h 230604"/>
              <a:gd name="connsiteX13" fmla="*/ 215661 w 819510"/>
              <a:gd name="connsiteY13" fmla="*/ 181155 h 230604"/>
              <a:gd name="connsiteX14" fmla="*/ 181155 w 819510"/>
              <a:gd name="connsiteY14" fmla="*/ 163902 h 230604"/>
              <a:gd name="connsiteX15" fmla="*/ 138023 w 819510"/>
              <a:gd name="connsiteY15" fmla="*/ 146649 h 230604"/>
              <a:gd name="connsiteX16" fmla="*/ 51759 w 819510"/>
              <a:gd name="connsiteY16" fmla="*/ 86264 h 230604"/>
              <a:gd name="connsiteX17" fmla="*/ 0 w 819510"/>
              <a:gd name="connsiteY17" fmla="*/ 86264 h 23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9510" h="230604">
                <a:moveTo>
                  <a:pt x="819510" y="0"/>
                </a:moveTo>
                <a:cubicBezTo>
                  <a:pt x="808008" y="20128"/>
                  <a:pt x="800598" y="43231"/>
                  <a:pt x="785004" y="60385"/>
                </a:cubicBezTo>
                <a:cubicBezTo>
                  <a:pt x="772551" y="74083"/>
                  <a:pt x="732363" y="99671"/>
                  <a:pt x="707366" y="103517"/>
                </a:cubicBezTo>
                <a:cubicBezTo>
                  <a:pt x="678804" y="107911"/>
                  <a:pt x="649857" y="109268"/>
                  <a:pt x="621102" y="112144"/>
                </a:cubicBezTo>
                <a:cubicBezTo>
                  <a:pt x="612476" y="117895"/>
                  <a:pt x="604496" y="124760"/>
                  <a:pt x="595223" y="129396"/>
                </a:cubicBezTo>
                <a:cubicBezTo>
                  <a:pt x="587090" y="133463"/>
                  <a:pt x="577239" y="133512"/>
                  <a:pt x="569344" y="138023"/>
                </a:cubicBezTo>
                <a:cubicBezTo>
                  <a:pt x="556861" y="145156"/>
                  <a:pt x="547976" y="158063"/>
                  <a:pt x="534838" y="163902"/>
                </a:cubicBezTo>
                <a:cubicBezTo>
                  <a:pt x="521440" y="169857"/>
                  <a:pt x="505930" y="168973"/>
                  <a:pt x="491706" y="172529"/>
                </a:cubicBezTo>
                <a:cubicBezTo>
                  <a:pt x="482885" y="174734"/>
                  <a:pt x="474453" y="178280"/>
                  <a:pt x="465827" y="181155"/>
                </a:cubicBezTo>
                <a:cubicBezTo>
                  <a:pt x="391652" y="230604"/>
                  <a:pt x="485503" y="171316"/>
                  <a:pt x="414068" y="207034"/>
                </a:cubicBezTo>
                <a:cubicBezTo>
                  <a:pt x="404795" y="211671"/>
                  <a:pt x="396815" y="218536"/>
                  <a:pt x="388189" y="224287"/>
                </a:cubicBezTo>
                <a:cubicBezTo>
                  <a:pt x="345057" y="221412"/>
                  <a:pt x="300872" y="225562"/>
                  <a:pt x="258793" y="215661"/>
                </a:cubicBezTo>
                <a:cubicBezTo>
                  <a:pt x="248701" y="213286"/>
                  <a:pt x="249636" y="196258"/>
                  <a:pt x="241540" y="189781"/>
                </a:cubicBezTo>
                <a:cubicBezTo>
                  <a:pt x="234440" y="184101"/>
                  <a:pt x="224019" y="184737"/>
                  <a:pt x="215661" y="181155"/>
                </a:cubicBezTo>
                <a:cubicBezTo>
                  <a:pt x="203841" y="176089"/>
                  <a:pt x="192906" y="169125"/>
                  <a:pt x="181155" y="163902"/>
                </a:cubicBezTo>
                <a:cubicBezTo>
                  <a:pt x="167005" y="157613"/>
                  <a:pt x="151559" y="154169"/>
                  <a:pt x="138023" y="146649"/>
                </a:cubicBezTo>
                <a:cubicBezTo>
                  <a:pt x="122067" y="137785"/>
                  <a:pt x="64803" y="86264"/>
                  <a:pt x="51759" y="86264"/>
                </a:cubicBezTo>
                <a:lnTo>
                  <a:pt x="0" y="86264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1006040" y="3357562"/>
            <a:ext cx="141273" cy="465827"/>
          </a:xfrm>
          <a:custGeom>
            <a:avLst/>
            <a:gdLst>
              <a:gd name="connsiteX0" fmla="*/ 20503 w 141273"/>
              <a:gd name="connsiteY0" fmla="*/ 465827 h 465827"/>
              <a:gd name="connsiteX1" fmla="*/ 20503 w 141273"/>
              <a:gd name="connsiteY1" fmla="*/ 327804 h 465827"/>
              <a:gd name="connsiteX2" fmla="*/ 72262 w 141273"/>
              <a:gd name="connsiteY2" fmla="*/ 301925 h 465827"/>
              <a:gd name="connsiteX3" fmla="*/ 141273 w 141273"/>
              <a:gd name="connsiteY3" fmla="*/ 232914 h 465827"/>
              <a:gd name="connsiteX4" fmla="*/ 132647 w 141273"/>
              <a:gd name="connsiteY4" fmla="*/ 129397 h 465827"/>
              <a:gd name="connsiteX5" fmla="*/ 124020 w 141273"/>
              <a:gd name="connsiteY5" fmla="*/ 103517 h 465827"/>
              <a:gd name="connsiteX6" fmla="*/ 106768 w 141273"/>
              <a:gd name="connsiteY6" fmla="*/ 0 h 46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273" h="465827">
                <a:moveTo>
                  <a:pt x="20503" y="465827"/>
                </a:moveTo>
                <a:cubicBezTo>
                  <a:pt x="7209" y="412649"/>
                  <a:pt x="0" y="399564"/>
                  <a:pt x="20503" y="327804"/>
                </a:cubicBezTo>
                <a:cubicBezTo>
                  <a:pt x="24024" y="315482"/>
                  <a:pt x="62792" y="305081"/>
                  <a:pt x="72262" y="301925"/>
                </a:cubicBezTo>
                <a:cubicBezTo>
                  <a:pt x="134720" y="260286"/>
                  <a:pt x="114747" y="285965"/>
                  <a:pt x="141273" y="232914"/>
                </a:cubicBezTo>
                <a:cubicBezTo>
                  <a:pt x="138398" y="198408"/>
                  <a:pt x="137223" y="163719"/>
                  <a:pt x="132647" y="129397"/>
                </a:cubicBezTo>
                <a:cubicBezTo>
                  <a:pt x="131445" y="120383"/>
                  <a:pt x="125803" y="112434"/>
                  <a:pt x="124020" y="103517"/>
                </a:cubicBezTo>
                <a:cubicBezTo>
                  <a:pt x="117160" y="69215"/>
                  <a:pt x="106768" y="0"/>
                  <a:pt x="106768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2432649" y="3225721"/>
            <a:ext cx="1754294" cy="224845"/>
          </a:xfrm>
          <a:custGeom>
            <a:avLst/>
            <a:gdLst>
              <a:gd name="connsiteX0" fmla="*/ 0 w 1754294"/>
              <a:gd name="connsiteY0" fmla="*/ 86822 h 224845"/>
              <a:gd name="connsiteX1" fmla="*/ 707366 w 1754294"/>
              <a:gd name="connsiteY1" fmla="*/ 95449 h 224845"/>
              <a:gd name="connsiteX2" fmla="*/ 741872 w 1754294"/>
              <a:gd name="connsiteY2" fmla="*/ 104075 h 224845"/>
              <a:gd name="connsiteX3" fmla="*/ 810883 w 1754294"/>
              <a:gd name="connsiteY3" fmla="*/ 112702 h 224845"/>
              <a:gd name="connsiteX4" fmla="*/ 1112808 w 1754294"/>
              <a:gd name="connsiteY4" fmla="*/ 104075 h 224845"/>
              <a:gd name="connsiteX5" fmla="*/ 1207698 w 1754294"/>
              <a:gd name="connsiteY5" fmla="*/ 112702 h 224845"/>
              <a:gd name="connsiteX6" fmla="*/ 1224951 w 1754294"/>
              <a:gd name="connsiteY6" fmla="*/ 147207 h 224845"/>
              <a:gd name="connsiteX7" fmla="*/ 1250830 w 1754294"/>
              <a:gd name="connsiteY7" fmla="*/ 207592 h 224845"/>
              <a:gd name="connsiteX8" fmla="*/ 1276709 w 1754294"/>
              <a:gd name="connsiteY8" fmla="*/ 224845 h 224845"/>
              <a:gd name="connsiteX9" fmla="*/ 1362974 w 1754294"/>
              <a:gd name="connsiteY9" fmla="*/ 173087 h 224845"/>
              <a:gd name="connsiteX10" fmla="*/ 1492370 w 1754294"/>
              <a:gd name="connsiteY10" fmla="*/ 138581 h 224845"/>
              <a:gd name="connsiteX11" fmla="*/ 1544128 w 1754294"/>
              <a:gd name="connsiteY11" fmla="*/ 121328 h 224845"/>
              <a:gd name="connsiteX12" fmla="*/ 1587260 w 1754294"/>
              <a:gd name="connsiteY12" fmla="*/ 95449 h 224845"/>
              <a:gd name="connsiteX13" fmla="*/ 1673525 w 1754294"/>
              <a:gd name="connsiteY13" fmla="*/ 52317 h 224845"/>
              <a:gd name="connsiteX14" fmla="*/ 1708030 w 1754294"/>
              <a:gd name="connsiteY14" fmla="*/ 26437 h 224845"/>
              <a:gd name="connsiteX15" fmla="*/ 1742536 w 1754294"/>
              <a:gd name="connsiteY15" fmla="*/ 9185 h 2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294" h="224845">
                <a:moveTo>
                  <a:pt x="0" y="86822"/>
                </a:moveTo>
                <a:lnTo>
                  <a:pt x="707366" y="95449"/>
                </a:lnTo>
                <a:cubicBezTo>
                  <a:pt x="719219" y="95725"/>
                  <a:pt x="730177" y="102126"/>
                  <a:pt x="741872" y="104075"/>
                </a:cubicBezTo>
                <a:cubicBezTo>
                  <a:pt x="764739" y="107886"/>
                  <a:pt x="787879" y="109826"/>
                  <a:pt x="810883" y="112702"/>
                </a:cubicBezTo>
                <a:cubicBezTo>
                  <a:pt x="911525" y="109826"/>
                  <a:pt x="1012125" y="104075"/>
                  <a:pt x="1112808" y="104075"/>
                </a:cubicBezTo>
                <a:cubicBezTo>
                  <a:pt x="1144568" y="104075"/>
                  <a:pt x="1178055" y="101301"/>
                  <a:pt x="1207698" y="112702"/>
                </a:cubicBezTo>
                <a:cubicBezTo>
                  <a:pt x="1219700" y="117318"/>
                  <a:pt x="1219886" y="135387"/>
                  <a:pt x="1224951" y="147207"/>
                </a:cubicBezTo>
                <a:cubicBezTo>
                  <a:pt x="1234470" y="169419"/>
                  <a:pt x="1233997" y="187393"/>
                  <a:pt x="1250830" y="207592"/>
                </a:cubicBezTo>
                <a:cubicBezTo>
                  <a:pt x="1257467" y="215557"/>
                  <a:pt x="1268083" y="219094"/>
                  <a:pt x="1276709" y="224845"/>
                </a:cubicBezTo>
                <a:cubicBezTo>
                  <a:pt x="1305464" y="207592"/>
                  <a:pt x="1330573" y="181727"/>
                  <a:pt x="1362974" y="173087"/>
                </a:cubicBezTo>
                <a:cubicBezTo>
                  <a:pt x="1406106" y="161585"/>
                  <a:pt x="1450022" y="152697"/>
                  <a:pt x="1492370" y="138581"/>
                </a:cubicBezTo>
                <a:cubicBezTo>
                  <a:pt x="1509623" y="132830"/>
                  <a:pt x="1527572" y="128853"/>
                  <a:pt x="1544128" y="121328"/>
                </a:cubicBezTo>
                <a:cubicBezTo>
                  <a:pt x="1559392" y="114390"/>
                  <a:pt x="1572466" y="103339"/>
                  <a:pt x="1587260" y="95449"/>
                </a:cubicBezTo>
                <a:cubicBezTo>
                  <a:pt x="1615627" y="80320"/>
                  <a:pt x="1647806" y="71607"/>
                  <a:pt x="1673525" y="52317"/>
                </a:cubicBezTo>
                <a:cubicBezTo>
                  <a:pt x="1685027" y="43690"/>
                  <a:pt x="1695547" y="33570"/>
                  <a:pt x="1708030" y="26437"/>
                </a:cubicBezTo>
                <a:cubicBezTo>
                  <a:pt x="1754294" y="0"/>
                  <a:pt x="1720088" y="31631"/>
                  <a:pt x="1742536" y="9185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2898475" y="2786058"/>
            <a:ext cx="733687" cy="552091"/>
          </a:xfrm>
          <a:custGeom>
            <a:avLst/>
            <a:gdLst>
              <a:gd name="connsiteX0" fmla="*/ 0 w 733687"/>
              <a:gd name="connsiteY0" fmla="*/ 552091 h 552091"/>
              <a:gd name="connsiteX1" fmla="*/ 51759 w 733687"/>
              <a:gd name="connsiteY1" fmla="*/ 517585 h 552091"/>
              <a:gd name="connsiteX2" fmla="*/ 129397 w 733687"/>
              <a:gd name="connsiteY2" fmla="*/ 500333 h 552091"/>
              <a:gd name="connsiteX3" fmla="*/ 155276 w 733687"/>
              <a:gd name="connsiteY3" fmla="*/ 491706 h 552091"/>
              <a:gd name="connsiteX4" fmla="*/ 207034 w 733687"/>
              <a:gd name="connsiteY4" fmla="*/ 465827 h 552091"/>
              <a:gd name="connsiteX5" fmla="*/ 483080 w 733687"/>
              <a:gd name="connsiteY5" fmla="*/ 431321 h 552091"/>
              <a:gd name="connsiteX6" fmla="*/ 543465 w 733687"/>
              <a:gd name="connsiteY6" fmla="*/ 396816 h 552091"/>
              <a:gd name="connsiteX7" fmla="*/ 560717 w 733687"/>
              <a:gd name="connsiteY7" fmla="*/ 362310 h 552091"/>
              <a:gd name="connsiteX8" fmla="*/ 621102 w 733687"/>
              <a:gd name="connsiteY8" fmla="*/ 301925 h 552091"/>
              <a:gd name="connsiteX9" fmla="*/ 672861 w 733687"/>
              <a:gd name="connsiteY9" fmla="*/ 232914 h 552091"/>
              <a:gd name="connsiteX10" fmla="*/ 681487 w 733687"/>
              <a:gd name="connsiteY10" fmla="*/ 207034 h 552091"/>
              <a:gd name="connsiteX11" fmla="*/ 715993 w 733687"/>
              <a:gd name="connsiteY11" fmla="*/ 155276 h 552091"/>
              <a:gd name="connsiteX12" fmla="*/ 724619 w 733687"/>
              <a:gd name="connsiteY12" fmla="*/ 129397 h 552091"/>
              <a:gd name="connsiteX13" fmla="*/ 733246 w 733687"/>
              <a:gd name="connsiteY13" fmla="*/ 0 h 55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3687" h="552091">
                <a:moveTo>
                  <a:pt x="0" y="552091"/>
                </a:moveTo>
                <a:cubicBezTo>
                  <a:pt x="17253" y="540589"/>
                  <a:pt x="31426" y="521651"/>
                  <a:pt x="51759" y="517585"/>
                </a:cubicBezTo>
                <a:cubicBezTo>
                  <a:pt x="81398" y="511657"/>
                  <a:pt x="100978" y="508453"/>
                  <a:pt x="129397" y="500333"/>
                </a:cubicBezTo>
                <a:cubicBezTo>
                  <a:pt x="138140" y="497835"/>
                  <a:pt x="146967" y="495399"/>
                  <a:pt x="155276" y="491706"/>
                </a:cubicBezTo>
                <a:cubicBezTo>
                  <a:pt x="172903" y="483872"/>
                  <a:pt x="188487" y="471126"/>
                  <a:pt x="207034" y="465827"/>
                </a:cubicBezTo>
                <a:cubicBezTo>
                  <a:pt x="317423" y="434288"/>
                  <a:pt x="367135" y="438142"/>
                  <a:pt x="483080" y="431321"/>
                </a:cubicBezTo>
                <a:cubicBezTo>
                  <a:pt x="509386" y="422553"/>
                  <a:pt x="522576" y="421187"/>
                  <a:pt x="543465" y="396816"/>
                </a:cubicBezTo>
                <a:cubicBezTo>
                  <a:pt x="551834" y="387052"/>
                  <a:pt x="552574" y="372263"/>
                  <a:pt x="560717" y="362310"/>
                </a:cubicBezTo>
                <a:cubicBezTo>
                  <a:pt x="578742" y="340279"/>
                  <a:pt x="603319" y="324153"/>
                  <a:pt x="621102" y="301925"/>
                </a:cubicBezTo>
                <a:cubicBezTo>
                  <a:pt x="662085" y="250697"/>
                  <a:pt x="645395" y="274113"/>
                  <a:pt x="672861" y="232914"/>
                </a:cubicBezTo>
                <a:cubicBezTo>
                  <a:pt x="675736" y="224287"/>
                  <a:pt x="677071" y="214983"/>
                  <a:pt x="681487" y="207034"/>
                </a:cubicBezTo>
                <a:cubicBezTo>
                  <a:pt x="691557" y="188908"/>
                  <a:pt x="715993" y="155276"/>
                  <a:pt x="715993" y="155276"/>
                </a:cubicBezTo>
                <a:cubicBezTo>
                  <a:pt x="718868" y="146650"/>
                  <a:pt x="723491" y="138420"/>
                  <a:pt x="724619" y="129397"/>
                </a:cubicBezTo>
                <a:cubicBezTo>
                  <a:pt x="733687" y="56853"/>
                  <a:pt x="733246" y="47791"/>
                  <a:pt x="733246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олилиния 38"/>
          <p:cNvSpPr/>
          <p:nvPr/>
        </p:nvSpPr>
        <p:spPr>
          <a:xfrm>
            <a:off x="2794958" y="3347049"/>
            <a:ext cx="552091" cy="545059"/>
          </a:xfrm>
          <a:custGeom>
            <a:avLst/>
            <a:gdLst>
              <a:gd name="connsiteX0" fmla="*/ 0 w 552091"/>
              <a:gd name="connsiteY0" fmla="*/ 0 h 545059"/>
              <a:gd name="connsiteX1" fmla="*/ 43133 w 552091"/>
              <a:gd name="connsiteY1" fmla="*/ 17253 h 545059"/>
              <a:gd name="connsiteX2" fmla="*/ 60385 w 552091"/>
              <a:gd name="connsiteY2" fmla="*/ 60385 h 545059"/>
              <a:gd name="connsiteX3" fmla="*/ 112144 w 552091"/>
              <a:gd name="connsiteY3" fmla="*/ 120770 h 545059"/>
              <a:gd name="connsiteX4" fmla="*/ 129397 w 552091"/>
              <a:gd name="connsiteY4" fmla="*/ 155276 h 545059"/>
              <a:gd name="connsiteX5" fmla="*/ 163902 w 552091"/>
              <a:gd name="connsiteY5" fmla="*/ 215660 h 545059"/>
              <a:gd name="connsiteX6" fmla="*/ 181155 w 552091"/>
              <a:gd name="connsiteY6" fmla="*/ 267419 h 545059"/>
              <a:gd name="connsiteX7" fmla="*/ 198408 w 552091"/>
              <a:gd name="connsiteY7" fmla="*/ 319177 h 545059"/>
              <a:gd name="connsiteX8" fmla="*/ 207034 w 552091"/>
              <a:gd name="connsiteY8" fmla="*/ 345057 h 545059"/>
              <a:gd name="connsiteX9" fmla="*/ 241540 w 552091"/>
              <a:gd name="connsiteY9" fmla="*/ 396815 h 545059"/>
              <a:gd name="connsiteX10" fmla="*/ 293299 w 552091"/>
              <a:gd name="connsiteY10" fmla="*/ 422694 h 545059"/>
              <a:gd name="connsiteX11" fmla="*/ 353684 w 552091"/>
              <a:gd name="connsiteY11" fmla="*/ 457200 h 545059"/>
              <a:gd name="connsiteX12" fmla="*/ 379563 w 552091"/>
              <a:gd name="connsiteY12" fmla="*/ 474453 h 545059"/>
              <a:gd name="connsiteX13" fmla="*/ 405442 w 552091"/>
              <a:gd name="connsiteY13" fmla="*/ 483079 h 545059"/>
              <a:gd name="connsiteX14" fmla="*/ 448574 w 552091"/>
              <a:gd name="connsiteY14" fmla="*/ 500332 h 545059"/>
              <a:gd name="connsiteX15" fmla="*/ 517585 w 552091"/>
              <a:gd name="connsiteY15" fmla="*/ 526211 h 545059"/>
              <a:gd name="connsiteX16" fmla="*/ 552091 w 552091"/>
              <a:gd name="connsiteY16" fmla="*/ 543464 h 54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2091" h="545059">
                <a:moveTo>
                  <a:pt x="0" y="0"/>
                </a:moveTo>
                <a:cubicBezTo>
                  <a:pt x="14378" y="5751"/>
                  <a:pt x="32183" y="6303"/>
                  <a:pt x="43133" y="17253"/>
                </a:cubicBezTo>
                <a:cubicBezTo>
                  <a:pt x="54082" y="28202"/>
                  <a:pt x="52865" y="46849"/>
                  <a:pt x="60385" y="60385"/>
                </a:cubicBezTo>
                <a:cubicBezTo>
                  <a:pt x="97330" y="126887"/>
                  <a:pt x="72920" y="65857"/>
                  <a:pt x="112144" y="120770"/>
                </a:cubicBezTo>
                <a:cubicBezTo>
                  <a:pt x="119618" y="131234"/>
                  <a:pt x="123017" y="144111"/>
                  <a:pt x="129397" y="155276"/>
                </a:cubicBezTo>
                <a:cubicBezTo>
                  <a:pt x="150148" y="191590"/>
                  <a:pt x="146522" y="172210"/>
                  <a:pt x="163902" y="215660"/>
                </a:cubicBezTo>
                <a:cubicBezTo>
                  <a:pt x="170656" y="232546"/>
                  <a:pt x="175404" y="250166"/>
                  <a:pt x="181155" y="267419"/>
                </a:cubicBezTo>
                <a:lnTo>
                  <a:pt x="198408" y="319177"/>
                </a:lnTo>
                <a:cubicBezTo>
                  <a:pt x="201283" y="327804"/>
                  <a:pt x="201990" y="337491"/>
                  <a:pt x="207034" y="345057"/>
                </a:cubicBezTo>
                <a:cubicBezTo>
                  <a:pt x="218536" y="362310"/>
                  <a:pt x="224287" y="385313"/>
                  <a:pt x="241540" y="396815"/>
                </a:cubicBezTo>
                <a:cubicBezTo>
                  <a:pt x="274985" y="419112"/>
                  <a:pt x="257583" y="410790"/>
                  <a:pt x="293299" y="422694"/>
                </a:cubicBezTo>
                <a:cubicBezTo>
                  <a:pt x="356349" y="464728"/>
                  <a:pt x="277071" y="413421"/>
                  <a:pt x="353684" y="457200"/>
                </a:cubicBezTo>
                <a:cubicBezTo>
                  <a:pt x="362686" y="462344"/>
                  <a:pt x="370290" y="469816"/>
                  <a:pt x="379563" y="474453"/>
                </a:cubicBezTo>
                <a:cubicBezTo>
                  <a:pt x="387696" y="478519"/>
                  <a:pt x="396928" y="479886"/>
                  <a:pt x="405442" y="483079"/>
                </a:cubicBezTo>
                <a:cubicBezTo>
                  <a:pt x="419941" y="488516"/>
                  <a:pt x="434724" y="493407"/>
                  <a:pt x="448574" y="500332"/>
                </a:cubicBezTo>
                <a:cubicBezTo>
                  <a:pt x="507807" y="529949"/>
                  <a:pt x="434370" y="509569"/>
                  <a:pt x="517585" y="526211"/>
                </a:cubicBezTo>
                <a:cubicBezTo>
                  <a:pt x="545857" y="545059"/>
                  <a:pt x="533097" y="543464"/>
                  <a:pt x="552091" y="543464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олилиния 39"/>
          <p:cNvSpPr/>
          <p:nvPr/>
        </p:nvSpPr>
        <p:spPr>
          <a:xfrm>
            <a:off x="1380226" y="5410058"/>
            <a:ext cx="548568" cy="378267"/>
          </a:xfrm>
          <a:custGeom>
            <a:avLst/>
            <a:gdLst>
              <a:gd name="connsiteX0" fmla="*/ 0 w 2704010"/>
              <a:gd name="connsiteY0" fmla="*/ 378267 h 378267"/>
              <a:gd name="connsiteX1" fmla="*/ 51759 w 2704010"/>
              <a:gd name="connsiteY1" fmla="*/ 309255 h 378267"/>
              <a:gd name="connsiteX2" fmla="*/ 138023 w 2704010"/>
              <a:gd name="connsiteY2" fmla="*/ 248870 h 378267"/>
              <a:gd name="connsiteX3" fmla="*/ 241540 w 2704010"/>
              <a:gd name="connsiteY3" fmla="*/ 197112 h 378267"/>
              <a:gd name="connsiteX4" fmla="*/ 336431 w 2704010"/>
              <a:gd name="connsiteY4" fmla="*/ 128100 h 378267"/>
              <a:gd name="connsiteX5" fmla="*/ 439948 w 2704010"/>
              <a:gd name="connsiteY5" fmla="*/ 59089 h 378267"/>
              <a:gd name="connsiteX6" fmla="*/ 465827 w 2704010"/>
              <a:gd name="connsiteY6" fmla="*/ 24584 h 378267"/>
              <a:gd name="connsiteX7" fmla="*/ 491706 w 2704010"/>
              <a:gd name="connsiteY7" fmla="*/ 7331 h 378267"/>
              <a:gd name="connsiteX8" fmla="*/ 448574 w 2704010"/>
              <a:gd name="connsiteY8" fmla="*/ 41836 h 378267"/>
              <a:gd name="connsiteX9" fmla="*/ 414068 w 2704010"/>
              <a:gd name="connsiteY9" fmla="*/ 93595 h 378267"/>
              <a:gd name="connsiteX10" fmla="*/ 388189 w 2704010"/>
              <a:gd name="connsiteY10" fmla="*/ 128100 h 378267"/>
              <a:gd name="connsiteX11" fmla="*/ 379563 w 2704010"/>
              <a:gd name="connsiteY11" fmla="*/ 153980 h 378267"/>
              <a:gd name="connsiteX12" fmla="*/ 353683 w 2704010"/>
              <a:gd name="connsiteY12" fmla="*/ 179859 h 378267"/>
              <a:gd name="connsiteX13" fmla="*/ 336431 w 2704010"/>
              <a:gd name="connsiteY13" fmla="*/ 205738 h 378267"/>
              <a:gd name="connsiteX14" fmla="*/ 284672 w 2704010"/>
              <a:gd name="connsiteY14" fmla="*/ 274750 h 378267"/>
              <a:gd name="connsiteX15" fmla="*/ 258793 w 2704010"/>
              <a:gd name="connsiteY15" fmla="*/ 292002 h 378267"/>
              <a:gd name="connsiteX16" fmla="*/ 336431 w 2704010"/>
              <a:gd name="connsiteY16" fmla="*/ 240244 h 378267"/>
              <a:gd name="connsiteX17" fmla="*/ 422695 w 2704010"/>
              <a:gd name="connsiteY17" fmla="*/ 171233 h 378267"/>
              <a:gd name="connsiteX18" fmla="*/ 500332 w 2704010"/>
              <a:gd name="connsiteY18" fmla="*/ 119474 h 378267"/>
              <a:gd name="connsiteX19" fmla="*/ 586597 w 2704010"/>
              <a:gd name="connsiteY19" fmla="*/ 102221 h 378267"/>
              <a:gd name="connsiteX20" fmla="*/ 621102 w 2704010"/>
              <a:gd name="connsiteY20" fmla="*/ 93595 h 378267"/>
              <a:gd name="connsiteX21" fmla="*/ 664234 w 2704010"/>
              <a:gd name="connsiteY21" fmla="*/ 84968 h 378267"/>
              <a:gd name="connsiteX22" fmla="*/ 690114 w 2704010"/>
              <a:gd name="connsiteY22" fmla="*/ 197112 h 378267"/>
              <a:gd name="connsiteX23" fmla="*/ 664234 w 2704010"/>
              <a:gd name="connsiteY23" fmla="*/ 214365 h 378267"/>
              <a:gd name="connsiteX24" fmla="*/ 595223 w 2704010"/>
              <a:gd name="connsiteY24" fmla="*/ 292002 h 378267"/>
              <a:gd name="connsiteX25" fmla="*/ 569344 w 2704010"/>
              <a:gd name="connsiteY25" fmla="*/ 300629 h 378267"/>
              <a:gd name="connsiteX26" fmla="*/ 508959 w 2704010"/>
              <a:gd name="connsiteY26" fmla="*/ 326508 h 378267"/>
              <a:gd name="connsiteX27" fmla="*/ 483080 w 2704010"/>
              <a:gd name="connsiteY27" fmla="*/ 343761 h 378267"/>
              <a:gd name="connsiteX28" fmla="*/ 500332 w 2704010"/>
              <a:gd name="connsiteY28" fmla="*/ 309255 h 378267"/>
              <a:gd name="connsiteX29" fmla="*/ 543465 w 2704010"/>
              <a:gd name="connsiteY29" fmla="*/ 283376 h 378267"/>
              <a:gd name="connsiteX30" fmla="*/ 569344 w 2704010"/>
              <a:gd name="connsiteY30" fmla="*/ 266123 h 378267"/>
              <a:gd name="connsiteX31" fmla="*/ 646982 w 2704010"/>
              <a:gd name="connsiteY31" fmla="*/ 231617 h 378267"/>
              <a:gd name="connsiteX32" fmla="*/ 698740 w 2704010"/>
              <a:gd name="connsiteY32" fmla="*/ 205738 h 378267"/>
              <a:gd name="connsiteX33" fmla="*/ 750499 w 2704010"/>
              <a:gd name="connsiteY33" fmla="*/ 188485 h 378267"/>
              <a:gd name="connsiteX34" fmla="*/ 836763 w 2704010"/>
              <a:gd name="connsiteY34" fmla="*/ 145353 h 378267"/>
              <a:gd name="connsiteX35" fmla="*/ 888521 w 2704010"/>
              <a:gd name="connsiteY35" fmla="*/ 128100 h 378267"/>
              <a:gd name="connsiteX36" fmla="*/ 862642 w 2704010"/>
              <a:gd name="connsiteY36" fmla="*/ 231617 h 378267"/>
              <a:gd name="connsiteX37" fmla="*/ 828136 w 2704010"/>
              <a:gd name="connsiteY37" fmla="*/ 266123 h 378267"/>
              <a:gd name="connsiteX38" fmla="*/ 810883 w 2704010"/>
              <a:gd name="connsiteY38" fmla="*/ 300629 h 378267"/>
              <a:gd name="connsiteX39" fmla="*/ 793631 w 2704010"/>
              <a:gd name="connsiteY39" fmla="*/ 326508 h 378267"/>
              <a:gd name="connsiteX40" fmla="*/ 767751 w 2704010"/>
              <a:gd name="connsiteY40" fmla="*/ 352387 h 378267"/>
              <a:gd name="connsiteX41" fmla="*/ 897148 w 2704010"/>
              <a:gd name="connsiteY41" fmla="*/ 300629 h 378267"/>
              <a:gd name="connsiteX42" fmla="*/ 948906 w 2704010"/>
              <a:gd name="connsiteY42" fmla="*/ 283376 h 378267"/>
              <a:gd name="connsiteX43" fmla="*/ 1000665 w 2704010"/>
              <a:gd name="connsiteY43" fmla="*/ 248870 h 378267"/>
              <a:gd name="connsiteX44" fmla="*/ 1147314 w 2704010"/>
              <a:gd name="connsiteY44" fmla="*/ 197112 h 378267"/>
              <a:gd name="connsiteX45" fmla="*/ 1199072 w 2704010"/>
              <a:gd name="connsiteY45" fmla="*/ 179859 h 378267"/>
              <a:gd name="connsiteX46" fmla="*/ 1242204 w 2704010"/>
              <a:gd name="connsiteY46" fmla="*/ 153980 h 378267"/>
              <a:gd name="connsiteX47" fmla="*/ 1302589 w 2704010"/>
              <a:gd name="connsiteY47" fmla="*/ 162606 h 378267"/>
              <a:gd name="connsiteX48" fmla="*/ 1293963 w 2704010"/>
              <a:gd name="connsiteY48" fmla="*/ 188485 h 378267"/>
              <a:gd name="connsiteX49" fmla="*/ 1259457 w 2704010"/>
              <a:gd name="connsiteY49" fmla="*/ 231617 h 378267"/>
              <a:gd name="connsiteX50" fmla="*/ 1337095 w 2704010"/>
              <a:gd name="connsiteY50" fmla="*/ 231617 h 378267"/>
              <a:gd name="connsiteX51" fmla="*/ 1457865 w 2704010"/>
              <a:gd name="connsiteY51" fmla="*/ 205738 h 378267"/>
              <a:gd name="connsiteX52" fmla="*/ 1526876 w 2704010"/>
              <a:gd name="connsiteY52" fmla="*/ 179859 h 378267"/>
              <a:gd name="connsiteX53" fmla="*/ 1561382 w 2704010"/>
              <a:gd name="connsiteY53" fmla="*/ 171233 h 378267"/>
              <a:gd name="connsiteX54" fmla="*/ 1518249 w 2704010"/>
              <a:gd name="connsiteY54" fmla="*/ 257497 h 378267"/>
              <a:gd name="connsiteX55" fmla="*/ 1492370 w 2704010"/>
              <a:gd name="connsiteY55" fmla="*/ 266123 h 378267"/>
              <a:gd name="connsiteX56" fmla="*/ 1561382 w 2704010"/>
              <a:gd name="connsiteY56" fmla="*/ 283376 h 378267"/>
              <a:gd name="connsiteX57" fmla="*/ 1768416 w 2704010"/>
              <a:gd name="connsiteY57" fmla="*/ 309255 h 378267"/>
              <a:gd name="connsiteX58" fmla="*/ 1811548 w 2704010"/>
              <a:gd name="connsiteY58" fmla="*/ 326508 h 378267"/>
              <a:gd name="connsiteX59" fmla="*/ 1932317 w 2704010"/>
              <a:gd name="connsiteY59" fmla="*/ 317882 h 378267"/>
              <a:gd name="connsiteX60" fmla="*/ 2070340 w 2704010"/>
              <a:gd name="connsiteY60" fmla="*/ 300629 h 378267"/>
              <a:gd name="connsiteX61" fmla="*/ 2277374 w 2704010"/>
              <a:gd name="connsiteY61" fmla="*/ 292002 h 378267"/>
              <a:gd name="connsiteX62" fmla="*/ 2346385 w 2704010"/>
              <a:gd name="connsiteY62" fmla="*/ 266123 h 378267"/>
              <a:gd name="connsiteX63" fmla="*/ 2493034 w 2704010"/>
              <a:gd name="connsiteY63" fmla="*/ 248870 h 378267"/>
              <a:gd name="connsiteX64" fmla="*/ 2691442 w 2704010"/>
              <a:gd name="connsiteY64" fmla="*/ 240244 h 378267"/>
              <a:gd name="connsiteX65" fmla="*/ 2656936 w 2704010"/>
              <a:gd name="connsiteY65" fmla="*/ 266123 h 378267"/>
              <a:gd name="connsiteX66" fmla="*/ 2562046 w 2704010"/>
              <a:gd name="connsiteY66" fmla="*/ 309255 h 378267"/>
              <a:gd name="connsiteX67" fmla="*/ 2527540 w 2704010"/>
              <a:gd name="connsiteY67" fmla="*/ 326508 h 3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704010" h="378267">
                <a:moveTo>
                  <a:pt x="0" y="378267"/>
                </a:moveTo>
                <a:cubicBezTo>
                  <a:pt x="17253" y="355263"/>
                  <a:pt x="32328" y="330452"/>
                  <a:pt x="51759" y="309255"/>
                </a:cubicBezTo>
                <a:cubicBezTo>
                  <a:pt x="70717" y="288574"/>
                  <a:pt x="113040" y="262096"/>
                  <a:pt x="138023" y="248870"/>
                </a:cubicBezTo>
                <a:cubicBezTo>
                  <a:pt x="172118" y="230820"/>
                  <a:pt x="211903" y="221809"/>
                  <a:pt x="241540" y="197112"/>
                </a:cubicBezTo>
                <a:cubicBezTo>
                  <a:pt x="368851" y="91021"/>
                  <a:pt x="227253" y="204525"/>
                  <a:pt x="336431" y="128100"/>
                </a:cubicBezTo>
                <a:cubicBezTo>
                  <a:pt x="445286" y="51901"/>
                  <a:pt x="303617" y="136993"/>
                  <a:pt x="439948" y="59089"/>
                </a:cubicBezTo>
                <a:cubicBezTo>
                  <a:pt x="448574" y="47587"/>
                  <a:pt x="455661" y="34750"/>
                  <a:pt x="465827" y="24584"/>
                </a:cubicBezTo>
                <a:cubicBezTo>
                  <a:pt x="473158" y="17253"/>
                  <a:pt x="499037" y="0"/>
                  <a:pt x="491706" y="7331"/>
                </a:cubicBezTo>
                <a:cubicBezTo>
                  <a:pt x="478686" y="20350"/>
                  <a:pt x="460891" y="28151"/>
                  <a:pt x="448574" y="41836"/>
                </a:cubicBezTo>
                <a:cubicBezTo>
                  <a:pt x="434703" y="57249"/>
                  <a:pt x="425959" y="76608"/>
                  <a:pt x="414068" y="93595"/>
                </a:cubicBezTo>
                <a:cubicBezTo>
                  <a:pt x="405823" y="105373"/>
                  <a:pt x="396815" y="116598"/>
                  <a:pt x="388189" y="128100"/>
                </a:cubicBezTo>
                <a:cubicBezTo>
                  <a:pt x="385314" y="136727"/>
                  <a:pt x="384607" y="146414"/>
                  <a:pt x="379563" y="153980"/>
                </a:cubicBezTo>
                <a:cubicBezTo>
                  <a:pt x="372796" y="164131"/>
                  <a:pt x="361493" y="170487"/>
                  <a:pt x="353683" y="179859"/>
                </a:cubicBezTo>
                <a:cubicBezTo>
                  <a:pt x="347046" y="187823"/>
                  <a:pt x="342529" y="197353"/>
                  <a:pt x="336431" y="205738"/>
                </a:cubicBezTo>
                <a:cubicBezTo>
                  <a:pt x="319518" y="228993"/>
                  <a:pt x="308598" y="258800"/>
                  <a:pt x="284672" y="274750"/>
                </a:cubicBezTo>
                <a:cubicBezTo>
                  <a:pt x="276046" y="280501"/>
                  <a:pt x="251462" y="299333"/>
                  <a:pt x="258793" y="292002"/>
                </a:cubicBezTo>
                <a:cubicBezTo>
                  <a:pt x="290696" y="260099"/>
                  <a:pt x="300314" y="258303"/>
                  <a:pt x="336431" y="240244"/>
                </a:cubicBezTo>
                <a:cubicBezTo>
                  <a:pt x="380431" y="181577"/>
                  <a:pt x="343036" y="221925"/>
                  <a:pt x="422695" y="171233"/>
                </a:cubicBezTo>
                <a:cubicBezTo>
                  <a:pt x="446738" y="155933"/>
                  <a:pt x="472714" y="128680"/>
                  <a:pt x="500332" y="119474"/>
                </a:cubicBezTo>
                <a:cubicBezTo>
                  <a:pt x="528152" y="110201"/>
                  <a:pt x="557923" y="108365"/>
                  <a:pt x="586597" y="102221"/>
                </a:cubicBezTo>
                <a:cubicBezTo>
                  <a:pt x="598189" y="99737"/>
                  <a:pt x="609529" y="96167"/>
                  <a:pt x="621102" y="93595"/>
                </a:cubicBezTo>
                <a:cubicBezTo>
                  <a:pt x="635415" y="90414"/>
                  <a:pt x="649857" y="87844"/>
                  <a:pt x="664234" y="84968"/>
                </a:cubicBezTo>
                <a:cubicBezTo>
                  <a:pt x="718955" y="112328"/>
                  <a:pt x="720139" y="99532"/>
                  <a:pt x="690114" y="197112"/>
                </a:cubicBezTo>
                <a:cubicBezTo>
                  <a:pt x="687065" y="207021"/>
                  <a:pt x="671565" y="207034"/>
                  <a:pt x="664234" y="214365"/>
                </a:cubicBezTo>
                <a:cubicBezTo>
                  <a:pt x="634271" y="244328"/>
                  <a:pt x="629759" y="267334"/>
                  <a:pt x="595223" y="292002"/>
                </a:cubicBezTo>
                <a:cubicBezTo>
                  <a:pt x="587824" y="297287"/>
                  <a:pt x="577477" y="296562"/>
                  <a:pt x="569344" y="300629"/>
                </a:cubicBezTo>
                <a:cubicBezTo>
                  <a:pt x="509775" y="330414"/>
                  <a:pt x="580768" y="308557"/>
                  <a:pt x="508959" y="326508"/>
                </a:cubicBezTo>
                <a:cubicBezTo>
                  <a:pt x="500333" y="332259"/>
                  <a:pt x="487717" y="353034"/>
                  <a:pt x="483080" y="343761"/>
                </a:cubicBezTo>
                <a:cubicBezTo>
                  <a:pt x="477329" y="332259"/>
                  <a:pt x="491239" y="318348"/>
                  <a:pt x="500332" y="309255"/>
                </a:cubicBezTo>
                <a:cubicBezTo>
                  <a:pt x="512188" y="297399"/>
                  <a:pt x="529247" y="292262"/>
                  <a:pt x="543465" y="283376"/>
                </a:cubicBezTo>
                <a:cubicBezTo>
                  <a:pt x="552257" y="277881"/>
                  <a:pt x="560552" y="271618"/>
                  <a:pt x="569344" y="266123"/>
                </a:cubicBezTo>
                <a:cubicBezTo>
                  <a:pt x="664584" y="206598"/>
                  <a:pt x="566553" y="263789"/>
                  <a:pt x="646982" y="231617"/>
                </a:cubicBezTo>
                <a:cubicBezTo>
                  <a:pt x="664891" y="224453"/>
                  <a:pt x="680935" y="213157"/>
                  <a:pt x="698740" y="205738"/>
                </a:cubicBezTo>
                <a:cubicBezTo>
                  <a:pt x="715527" y="198743"/>
                  <a:pt x="733838" y="195774"/>
                  <a:pt x="750499" y="188485"/>
                </a:cubicBezTo>
                <a:cubicBezTo>
                  <a:pt x="779952" y="175599"/>
                  <a:pt x="806264" y="155519"/>
                  <a:pt x="836763" y="145353"/>
                </a:cubicBezTo>
                <a:lnTo>
                  <a:pt x="888521" y="128100"/>
                </a:lnTo>
                <a:cubicBezTo>
                  <a:pt x="883627" y="162363"/>
                  <a:pt x="882937" y="201175"/>
                  <a:pt x="862642" y="231617"/>
                </a:cubicBezTo>
                <a:cubicBezTo>
                  <a:pt x="853619" y="245151"/>
                  <a:pt x="837896" y="253110"/>
                  <a:pt x="828136" y="266123"/>
                </a:cubicBezTo>
                <a:cubicBezTo>
                  <a:pt x="820420" y="276411"/>
                  <a:pt x="817263" y="289464"/>
                  <a:pt x="810883" y="300629"/>
                </a:cubicBezTo>
                <a:cubicBezTo>
                  <a:pt x="805739" y="309631"/>
                  <a:pt x="800268" y="318544"/>
                  <a:pt x="793631" y="326508"/>
                </a:cubicBezTo>
                <a:cubicBezTo>
                  <a:pt x="785821" y="335880"/>
                  <a:pt x="755551" y="352387"/>
                  <a:pt x="767751" y="352387"/>
                </a:cubicBezTo>
                <a:cubicBezTo>
                  <a:pt x="808478" y="352387"/>
                  <a:pt x="860030" y="316095"/>
                  <a:pt x="897148" y="300629"/>
                </a:cubicBezTo>
                <a:cubicBezTo>
                  <a:pt x="913935" y="293634"/>
                  <a:pt x="932640" y="291509"/>
                  <a:pt x="948906" y="283376"/>
                </a:cubicBezTo>
                <a:cubicBezTo>
                  <a:pt x="967452" y="274103"/>
                  <a:pt x="981649" y="257138"/>
                  <a:pt x="1000665" y="248870"/>
                </a:cubicBezTo>
                <a:cubicBezTo>
                  <a:pt x="1048204" y="228201"/>
                  <a:pt x="1098353" y="214142"/>
                  <a:pt x="1147314" y="197112"/>
                </a:cubicBezTo>
                <a:cubicBezTo>
                  <a:pt x="1164491" y="191138"/>
                  <a:pt x="1183478" y="189216"/>
                  <a:pt x="1199072" y="179859"/>
                </a:cubicBezTo>
                <a:lnTo>
                  <a:pt x="1242204" y="153980"/>
                </a:lnTo>
                <a:cubicBezTo>
                  <a:pt x="1262332" y="156855"/>
                  <a:pt x="1285671" y="151328"/>
                  <a:pt x="1302589" y="162606"/>
                </a:cubicBezTo>
                <a:cubicBezTo>
                  <a:pt x="1310155" y="167650"/>
                  <a:pt x="1296461" y="179742"/>
                  <a:pt x="1293963" y="188485"/>
                </a:cubicBezTo>
                <a:cubicBezTo>
                  <a:pt x="1281421" y="232382"/>
                  <a:pt x="1297895" y="218805"/>
                  <a:pt x="1259457" y="231617"/>
                </a:cubicBezTo>
                <a:cubicBezTo>
                  <a:pt x="1208192" y="299971"/>
                  <a:pt x="1228952" y="258652"/>
                  <a:pt x="1337095" y="231617"/>
                </a:cubicBezTo>
                <a:cubicBezTo>
                  <a:pt x="1423075" y="210123"/>
                  <a:pt x="1382717" y="218263"/>
                  <a:pt x="1457865" y="205738"/>
                </a:cubicBezTo>
                <a:cubicBezTo>
                  <a:pt x="1480657" y="196621"/>
                  <a:pt x="1503208" y="186621"/>
                  <a:pt x="1526876" y="179859"/>
                </a:cubicBezTo>
                <a:cubicBezTo>
                  <a:pt x="1538276" y="176602"/>
                  <a:pt x="1549880" y="174108"/>
                  <a:pt x="1561382" y="171233"/>
                </a:cubicBezTo>
                <a:cubicBezTo>
                  <a:pt x="1550322" y="204414"/>
                  <a:pt x="1546550" y="233913"/>
                  <a:pt x="1518249" y="257497"/>
                </a:cubicBezTo>
                <a:cubicBezTo>
                  <a:pt x="1511264" y="263318"/>
                  <a:pt x="1500996" y="263248"/>
                  <a:pt x="1492370" y="266123"/>
                </a:cubicBezTo>
                <a:cubicBezTo>
                  <a:pt x="1515374" y="271874"/>
                  <a:pt x="1537757" y="281351"/>
                  <a:pt x="1561382" y="283376"/>
                </a:cubicBezTo>
                <a:cubicBezTo>
                  <a:pt x="1788916" y="302879"/>
                  <a:pt x="1861038" y="247506"/>
                  <a:pt x="1768416" y="309255"/>
                </a:cubicBezTo>
                <a:cubicBezTo>
                  <a:pt x="1782793" y="315006"/>
                  <a:pt x="1796085" y="325694"/>
                  <a:pt x="1811548" y="326508"/>
                </a:cubicBezTo>
                <a:cubicBezTo>
                  <a:pt x="1851851" y="328629"/>
                  <a:pt x="1892140" y="321708"/>
                  <a:pt x="1932317" y="317882"/>
                </a:cubicBezTo>
                <a:cubicBezTo>
                  <a:pt x="2025561" y="309001"/>
                  <a:pt x="1963424" y="307109"/>
                  <a:pt x="2070340" y="300629"/>
                </a:cubicBezTo>
                <a:cubicBezTo>
                  <a:pt x="2139285" y="296450"/>
                  <a:pt x="2208363" y="294878"/>
                  <a:pt x="2277374" y="292002"/>
                </a:cubicBezTo>
                <a:cubicBezTo>
                  <a:pt x="2300378" y="283376"/>
                  <a:pt x="2322647" y="272453"/>
                  <a:pt x="2346385" y="266123"/>
                </a:cubicBezTo>
                <a:cubicBezTo>
                  <a:pt x="2369263" y="260022"/>
                  <a:pt x="2480505" y="250123"/>
                  <a:pt x="2493034" y="248870"/>
                </a:cubicBezTo>
                <a:cubicBezTo>
                  <a:pt x="2562670" y="227980"/>
                  <a:pt x="2616214" y="198450"/>
                  <a:pt x="2691442" y="240244"/>
                </a:cubicBezTo>
                <a:cubicBezTo>
                  <a:pt x="2704010" y="247226"/>
                  <a:pt x="2669355" y="258879"/>
                  <a:pt x="2656936" y="266123"/>
                </a:cubicBezTo>
                <a:cubicBezTo>
                  <a:pt x="2533808" y="337948"/>
                  <a:pt x="2628582" y="280740"/>
                  <a:pt x="2562046" y="309255"/>
                </a:cubicBezTo>
                <a:cubicBezTo>
                  <a:pt x="2550226" y="314321"/>
                  <a:pt x="2527540" y="326508"/>
                  <a:pt x="2527540" y="326508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олилиния 40"/>
          <p:cNvSpPr/>
          <p:nvPr/>
        </p:nvSpPr>
        <p:spPr>
          <a:xfrm>
            <a:off x="1848062" y="5244276"/>
            <a:ext cx="866550" cy="546203"/>
          </a:xfrm>
          <a:custGeom>
            <a:avLst/>
            <a:gdLst>
              <a:gd name="connsiteX0" fmla="*/ 205025 w 1059040"/>
              <a:gd name="connsiteY0" fmla="*/ 466411 h 546203"/>
              <a:gd name="connsiteX1" fmla="*/ 179146 w 1059040"/>
              <a:gd name="connsiteY1" fmla="*/ 414652 h 546203"/>
              <a:gd name="connsiteX2" fmla="*/ 170519 w 1059040"/>
              <a:gd name="connsiteY2" fmla="*/ 380147 h 546203"/>
              <a:gd name="connsiteX3" fmla="*/ 144640 w 1059040"/>
              <a:gd name="connsiteY3" fmla="*/ 337015 h 546203"/>
              <a:gd name="connsiteX4" fmla="*/ 136013 w 1059040"/>
              <a:gd name="connsiteY4" fmla="*/ 311135 h 546203"/>
              <a:gd name="connsiteX5" fmla="*/ 92881 w 1059040"/>
              <a:gd name="connsiteY5" fmla="*/ 233498 h 546203"/>
              <a:gd name="connsiteX6" fmla="*/ 75629 w 1059040"/>
              <a:gd name="connsiteY6" fmla="*/ 190366 h 546203"/>
              <a:gd name="connsiteX7" fmla="*/ 32496 w 1059040"/>
              <a:gd name="connsiteY7" fmla="*/ 104101 h 546203"/>
              <a:gd name="connsiteX8" fmla="*/ 6617 w 1059040"/>
              <a:gd name="connsiteY8" fmla="*/ 26464 h 546203"/>
              <a:gd name="connsiteX9" fmla="*/ 41123 w 1059040"/>
              <a:gd name="connsiteY9" fmla="*/ 104101 h 546203"/>
              <a:gd name="connsiteX10" fmla="*/ 67002 w 1059040"/>
              <a:gd name="connsiteY10" fmla="*/ 129981 h 546203"/>
              <a:gd name="connsiteX11" fmla="*/ 84255 w 1059040"/>
              <a:gd name="connsiteY11" fmla="*/ 164486 h 546203"/>
              <a:gd name="connsiteX12" fmla="*/ 153266 w 1059040"/>
              <a:gd name="connsiteY12" fmla="*/ 268003 h 546203"/>
              <a:gd name="connsiteX13" fmla="*/ 179146 w 1059040"/>
              <a:gd name="connsiteY13" fmla="*/ 319762 h 546203"/>
              <a:gd name="connsiteX14" fmla="*/ 205025 w 1059040"/>
              <a:gd name="connsiteY14" fmla="*/ 406026 h 546203"/>
              <a:gd name="connsiteX15" fmla="*/ 265410 w 1059040"/>
              <a:gd name="connsiteY15" fmla="*/ 492290 h 546203"/>
              <a:gd name="connsiteX16" fmla="*/ 291289 w 1059040"/>
              <a:gd name="connsiteY16" fmla="*/ 431905 h 546203"/>
              <a:gd name="connsiteX17" fmla="*/ 291289 w 1059040"/>
              <a:gd name="connsiteY17" fmla="*/ 431905 h 546203"/>
              <a:gd name="connsiteX18" fmla="*/ 299915 w 1059040"/>
              <a:gd name="connsiteY18" fmla="*/ 457784 h 546203"/>
              <a:gd name="connsiteX19" fmla="*/ 325795 w 1059040"/>
              <a:gd name="connsiteY19" fmla="*/ 475037 h 546203"/>
              <a:gd name="connsiteX20" fmla="*/ 351674 w 1059040"/>
              <a:gd name="connsiteY20" fmla="*/ 423279 h 546203"/>
              <a:gd name="connsiteX21" fmla="*/ 368927 w 1059040"/>
              <a:gd name="connsiteY21" fmla="*/ 397399 h 546203"/>
              <a:gd name="connsiteX22" fmla="*/ 386180 w 1059040"/>
              <a:gd name="connsiteY22" fmla="*/ 354267 h 546203"/>
              <a:gd name="connsiteX23" fmla="*/ 403432 w 1059040"/>
              <a:gd name="connsiteY23" fmla="*/ 319762 h 546203"/>
              <a:gd name="connsiteX24" fmla="*/ 412059 w 1059040"/>
              <a:gd name="connsiteY24" fmla="*/ 285256 h 546203"/>
              <a:gd name="connsiteX25" fmla="*/ 437938 w 1059040"/>
              <a:gd name="connsiteY25" fmla="*/ 250750 h 546203"/>
              <a:gd name="connsiteX26" fmla="*/ 463817 w 1059040"/>
              <a:gd name="connsiteY26" fmla="*/ 207618 h 546203"/>
              <a:gd name="connsiteX27" fmla="*/ 481070 w 1059040"/>
              <a:gd name="connsiteY27" fmla="*/ 181739 h 546203"/>
              <a:gd name="connsiteX28" fmla="*/ 506949 w 1059040"/>
              <a:gd name="connsiteY28" fmla="*/ 242124 h 546203"/>
              <a:gd name="connsiteX29" fmla="*/ 524202 w 1059040"/>
              <a:gd name="connsiteY29" fmla="*/ 362894 h 546203"/>
              <a:gd name="connsiteX30" fmla="*/ 558708 w 1059040"/>
              <a:gd name="connsiteY30" fmla="*/ 311135 h 546203"/>
              <a:gd name="connsiteX31" fmla="*/ 662225 w 1059040"/>
              <a:gd name="connsiteY31" fmla="*/ 198992 h 546203"/>
              <a:gd name="connsiteX32" fmla="*/ 696730 w 1059040"/>
              <a:gd name="connsiteY32" fmla="*/ 190366 h 546203"/>
              <a:gd name="connsiteX33" fmla="*/ 705357 w 1059040"/>
              <a:gd name="connsiteY33" fmla="*/ 250750 h 546203"/>
              <a:gd name="connsiteX34" fmla="*/ 713983 w 1059040"/>
              <a:gd name="connsiteY34" fmla="*/ 440532 h 546203"/>
              <a:gd name="connsiteX35" fmla="*/ 765742 w 1059040"/>
              <a:gd name="connsiteY35" fmla="*/ 371520 h 546203"/>
              <a:gd name="connsiteX36" fmla="*/ 791621 w 1059040"/>
              <a:gd name="connsiteY36" fmla="*/ 345641 h 546203"/>
              <a:gd name="connsiteX37" fmla="*/ 800247 w 1059040"/>
              <a:gd name="connsiteY37" fmla="*/ 380147 h 546203"/>
              <a:gd name="connsiteX38" fmla="*/ 860632 w 1059040"/>
              <a:gd name="connsiteY38" fmla="*/ 414652 h 546203"/>
              <a:gd name="connsiteX39" fmla="*/ 895138 w 1059040"/>
              <a:gd name="connsiteY39" fmla="*/ 388773 h 546203"/>
              <a:gd name="connsiteX40" fmla="*/ 843380 w 1059040"/>
              <a:gd name="connsiteY40" fmla="*/ 406026 h 546203"/>
              <a:gd name="connsiteX41" fmla="*/ 800247 w 1059040"/>
              <a:gd name="connsiteY41" fmla="*/ 431905 h 546203"/>
              <a:gd name="connsiteX42" fmla="*/ 731236 w 1059040"/>
              <a:gd name="connsiteY42" fmla="*/ 449158 h 546203"/>
              <a:gd name="connsiteX43" fmla="*/ 601840 w 1059040"/>
              <a:gd name="connsiteY43" fmla="*/ 457784 h 546203"/>
              <a:gd name="connsiteX44" fmla="*/ 705357 w 1059040"/>
              <a:gd name="connsiteY44" fmla="*/ 440532 h 546203"/>
              <a:gd name="connsiteX45" fmla="*/ 731236 w 1059040"/>
              <a:gd name="connsiteY45" fmla="*/ 431905 h 546203"/>
              <a:gd name="connsiteX46" fmla="*/ 765742 w 1059040"/>
              <a:gd name="connsiteY46" fmla="*/ 406026 h 546203"/>
              <a:gd name="connsiteX47" fmla="*/ 852006 w 1059040"/>
              <a:gd name="connsiteY47" fmla="*/ 388773 h 546203"/>
              <a:gd name="connsiteX48" fmla="*/ 877885 w 1059040"/>
              <a:gd name="connsiteY48" fmla="*/ 380147 h 546203"/>
              <a:gd name="connsiteX49" fmla="*/ 938270 w 1059040"/>
              <a:gd name="connsiteY49" fmla="*/ 388773 h 546203"/>
              <a:gd name="connsiteX50" fmla="*/ 955523 w 1059040"/>
              <a:gd name="connsiteY50" fmla="*/ 483664 h 546203"/>
              <a:gd name="connsiteX51" fmla="*/ 1033161 w 1059040"/>
              <a:gd name="connsiteY51" fmla="*/ 475037 h 546203"/>
              <a:gd name="connsiteX52" fmla="*/ 1059040 w 1059040"/>
              <a:gd name="connsiteY52" fmla="*/ 466411 h 54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59040" h="546203">
                <a:moveTo>
                  <a:pt x="205025" y="466411"/>
                </a:moveTo>
                <a:cubicBezTo>
                  <a:pt x="196399" y="449158"/>
                  <a:pt x="186310" y="432562"/>
                  <a:pt x="179146" y="414652"/>
                </a:cubicBezTo>
                <a:cubicBezTo>
                  <a:pt x="174743" y="403644"/>
                  <a:pt x="175334" y="390981"/>
                  <a:pt x="170519" y="380147"/>
                </a:cubicBezTo>
                <a:cubicBezTo>
                  <a:pt x="163709" y="364825"/>
                  <a:pt x="152138" y="352012"/>
                  <a:pt x="144640" y="337015"/>
                </a:cubicBezTo>
                <a:cubicBezTo>
                  <a:pt x="140573" y="328882"/>
                  <a:pt x="139595" y="319493"/>
                  <a:pt x="136013" y="311135"/>
                </a:cubicBezTo>
                <a:cubicBezTo>
                  <a:pt x="111084" y="252967"/>
                  <a:pt x="125610" y="298956"/>
                  <a:pt x="92881" y="233498"/>
                </a:cubicBezTo>
                <a:cubicBezTo>
                  <a:pt x="85956" y="219648"/>
                  <a:pt x="82177" y="204398"/>
                  <a:pt x="75629" y="190366"/>
                </a:cubicBezTo>
                <a:cubicBezTo>
                  <a:pt x="62034" y="161233"/>
                  <a:pt x="42662" y="134600"/>
                  <a:pt x="32496" y="104101"/>
                </a:cubicBezTo>
                <a:cubicBezTo>
                  <a:pt x="23870" y="78222"/>
                  <a:pt x="0" y="0"/>
                  <a:pt x="6617" y="26464"/>
                </a:cubicBezTo>
                <a:cubicBezTo>
                  <a:pt x="16484" y="65929"/>
                  <a:pt x="13142" y="66792"/>
                  <a:pt x="41123" y="104101"/>
                </a:cubicBezTo>
                <a:cubicBezTo>
                  <a:pt x="48443" y="113861"/>
                  <a:pt x="59911" y="120054"/>
                  <a:pt x="67002" y="129981"/>
                </a:cubicBezTo>
                <a:cubicBezTo>
                  <a:pt x="74476" y="140445"/>
                  <a:pt x="77440" y="153581"/>
                  <a:pt x="84255" y="164486"/>
                </a:cubicBezTo>
                <a:cubicBezTo>
                  <a:pt x="106234" y="199653"/>
                  <a:pt x="134720" y="230911"/>
                  <a:pt x="153266" y="268003"/>
                </a:cubicBezTo>
                <a:cubicBezTo>
                  <a:pt x="161893" y="285256"/>
                  <a:pt x="172373" y="301701"/>
                  <a:pt x="179146" y="319762"/>
                </a:cubicBezTo>
                <a:cubicBezTo>
                  <a:pt x="189687" y="347871"/>
                  <a:pt x="192992" y="378522"/>
                  <a:pt x="205025" y="406026"/>
                </a:cubicBezTo>
                <a:cubicBezTo>
                  <a:pt x="212460" y="423021"/>
                  <a:pt x="251389" y="473595"/>
                  <a:pt x="265410" y="492290"/>
                </a:cubicBezTo>
                <a:cubicBezTo>
                  <a:pt x="275970" y="270516"/>
                  <a:pt x="265487" y="251289"/>
                  <a:pt x="291289" y="431905"/>
                </a:cubicBezTo>
                <a:lnTo>
                  <a:pt x="291289" y="431905"/>
                </a:lnTo>
                <a:cubicBezTo>
                  <a:pt x="294164" y="440531"/>
                  <a:pt x="294235" y="450684"/>
                  <a:pt x="299915" y="457784"/>
                </a:cubicBezTo>
                <a:cubicBezTo>
                  <a:pt x="306392" y="465880"/>
                  <a:pt x="317168" y="469286"/>
                  <a:pt x="325795" y="475037"/>
                </a:cubicBezTo>
                <a:cubicBezTo>
                  <a:pt x="334421" y="457784"/>
                  <a:pt x="342306" y="440141"/>
                  <a:pt x="351674" y="423279"/>
                </a:cubicBezTo>
                <a:cubicBezTo>
                  <a:pt x="356709" y="414216"/>
                  <a:pt x="364290" y="406672"/>
                  <a:pt x="368927" y="397399"/>
                </a:cubicBezTo>
                <a:cubicBezTo>
                  <a:pt x="375852" y="383549"/>
                  <a:pt x="379891" y="368417"/>
                  <a:pt x="386180" y="354267"/>
                </a:cubicBezTo>
                <a:cubicBezTo>
                  <a:pt x="391403" y="342516"/>
                  <a:pt x="398917" y="331802"/>
                  <a:pt x="403432" y="319762"/>
                </a:cubicBezTo>
                <a:cubicBezTo>
                  <a:pt x="407595" y="308661"/>
                  <a:pt x="406757" y="295860"/>
                  <a:pt x="412059" y="285256"/>
                </a:cubicBezTo>
                <a:cubicBezTo>
                  <a:pt x="418489" y="272396"/>
                  <a:pt x="429963" y="262713"/>
                  <a:pt x="437938" y="250750"/>
                </a:cubicBezTo>
                <a:cubicBezTo>
                  <a:pt x="447238" y="236799"/>
                  <a:pt x="454931" y="221836"/>
                  <a:pt x="463817" y="207618"/>
                </a:cubicBezTo>
                <a:cubicBezTo>
                  <a:pt x="469312" y="198826"/>
                  <a:pt x="475319" y="190365"/>
                  <a:pt x="481070" y="181739"/>
                </a:cubicBezTo>
                <a:cubicBezTo>
                  <a:pt x="496814" y="103016"/>
                  <a:pt x="486671" y="127218"/>
                  <a:pt x="506949" y="242124"/>
                </a:cubicBezTo>
                <a:cubicBezTo>
                  <a:pt x="523430" y="335513"/>
                  <a:pt x="509078" y="226775"/>
                  <a:pt x="524202" y="362894"/>
                </a:cubicBezTo>
                <a:cubicBezTo>
                  <a:pt x="584425" y="302671"/>
                  <a:pt x="525416" y="369395"/>
                  <a:pt x="558708" y="311135"/>
                </a:cubicBezTo>
                <a:cubicBezTo>
                  <a:pt x="576012" y="280854"/>
                  <a:pt x="652151" y="201510"/>
                  <a:pt x="662225" y="198992"/>
                </a:cubicBezTo>
                <a:lnTo>
                  <a:pt x="696730" y="190366"/>
                </a:lnTo>
                <a:cubicBezTo>
                  <a:pt x="699606" y="210494"/>
                  <a:pt x="703958" y="230466"/>
                  <a:pt x="705357" y="250750"/>
                </a:cubicBezTo>
                <a:cubicBezTo>
                  <a:pt x="709714" y="313926"/>
                  <a:pt x="685663" y="383892"/>
                  <a:pt x="713983" y="440532"/>
                </a:cubicBezTo>
                <a:cubicBezTo>
                  <a:pt x="726843" y="466251"/>
                  <a:pt x="745409" y="391853"/>
                  <a:pt x="765742" y="371520"/>
                </a:cubicBezTo>
                <a:lnTo>
                  <a:pt x="791621" y="345641"/>
                </a:lnTo>
                <a:cubicBezTo>
                  <a:pt x="794496" y="357143"/>
                  <a:pt x="800247" y="368291"/>
                  <a:pt x="800247" y="380147"/>
                </a:cubicBezTo>
                <a:cubicBezTo>
                  <a:pt x="800247" y="430014"/>
                  <a:pt x="741916" y="399813"/>
                  <a:pt x="860632" y="414652"/>
                </a:cubicBezTo>
                <a:cubicBezTo>
                  <a:pt x="872134" y="406026"/>
                  <a:pt x="907998" y="395203"/>
                  <a:pt x="895138" y="388773"/>
                </a:cubicBezTo>
                <a:cubicBezTo>
                  <a:pt x="878872" y="380640"/>
                  <a:pt x="859936" y="398501"/>
                  <a:pt x="843380" y="406026"/>
                </a:cubicBezTo>
                <a:cubicBezTo>
                  <a:pt x="828116" y="412964"/>
                  <a:pt x="815244" y="424407"/>
                  <a:pt x="800247" y="431905"/>
                </a:cubicBezTo>
                <a:cubicBezTo>
                  <a:pt x="782559" y="440749"/>
                  <a:pt x="747648" y="445876"/>
                  <a:pt x="731236" y="449158"/>
                </a:cubicBezTo>
                <a:cubicBezTo>
                  <a:pt x="722236" y="453658"/>
                  <a:pt x="576382" y="534153"/>
                  <a:pt x="601840" y="457784"/>
                </a:cubicBezTo>
                <a:cubicBezTo>
                  <a:pt x="612903" y="424598"/>
                  <a:pt x="670851" y="446283"/>
                  <a:pt x="705357" y="440532"/>
                </a:cubicBezTo>
                <a:cubicBezTo>
                  <a:pt x="713983" y="437656"/>
                  <a:pt x="723341" y="436416"/>
                  <a:pt x="731236" y="431905"/>
                </a:cubicBezTo>
                <a:cubicBezTo>
                  <a:pt x="743719" y="424772"/>
                  <a:pt x="752202" y="410862"/>
                  <a:pt x="765742" y="406026"/>
                </a:cubicBezTo>
                <a:cubicBezTo>
                  <a:pt x="793358" y="396163"/>
                  <a:pt x="824187" y="398046"/>
                  <a:pt x="852006" y="388773"/>
                </a:cubicBezTo>
                <a:lnTo>
                  <a:pt x="877885" y="380147"/>
                </a:lnTo>
                <a:cubicBezTo>
                  <a:pt x="898013" y="383022"/>
                  <a:pt x="927809" y="371338"/>
                  <a:pt x="938270" y="388773"/>
                </a:cubicBezTo>
                <a:cubicBezTo>
                  <a:pt x="1032729" y="546203"/>
                  <a:pt x="866478" y="424300"/>
                  <a:pt x="955523" y="483664"/>
                </a:cubicBezTo>
                <a:cubicBezTo>
                  <a:pt x="981402" y="480788"/>
                  <a:pt x="1007477" y="479318"/>
                  <a:pt x="1033161" y="475037"/>
                </a:cubicBezTo>
                <a:cubicBezTo>
                  <a:pt x="1042130" y="473542"/>
                  <a:pt x="1059040" y="466411"/>
                  <a:pt x="1059040" y="46641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6625843" y="3661174"/>
            <a:ext cx="2428891" cy="182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4929190" y="3357562"/>
            <a:ext cx="1785950" cy="247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590538" y="910396"/>
            <a:ext cx="2428893" cy="175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800000">
            <a:off x="4857752" y="571480"/>
            <a:ext cx="1853245" cy="2446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C:\Documents and Settings\Администратор\Рабочий стол\Леля\фото и детские рисунки\DSC00033.JPG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«Волшебное дерево»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143380"/>
            <a:ext cx="392909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Рисование кончиком кисти.</a:t>
            </a:r>
          </a:p>
          <a:p>
            <a:pPr marL="342900" indent="-342900"/>
            <a:r>
              <a:rPr lang="ru-RU" sz="2000" dirty="0" smtClean="0"/>
              <a:t>2. Использование техники печать листьями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«Осеннее дерево»</a:t>
            </a:r>
            <a:endParaRPr lang="ru-RU" sz="32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142984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00438"/>
            <a:ext cx="2098491" cy="281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4273987" y="3869889"/>
            <a:ext cx="2786080" cy="204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2044881" y="3884417"/>
            <a:ext cx="2857520" cy="20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29058" y="928670"/>
            <a:ext cx="4929222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r>
              <a:rPr lang="ru-RU" sz="2000" dirty="0" smtClean="0"/>
              <a:t>1. Рисование кончиком кисти</a:t>
            </a:r>
          </a:p>
          <a:p>
            <a:r>
              <a:rPr lang="ru-RU" sz="2000" dirty="0" smtClean="0"/>
              <a:t>2. Использование техники отпечаток кисти</a:t>
            </a:r>
            <a:endParaRPr lang="ru-RU" sz="20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6483164" y="3875290"/>
            <a:ext cx="2786084" cy="203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</a:t>
            </a:r>
            <a:r>
              <a:rPr lang="ru-RU" sz="3200" b="1" dirty="0" err="1" smtClean="0"/>
              <a:t>ЛИСТопад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6929454" y="2571744"/>
            <a:ext cx="214314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142984"/>
            <a:ext cx="168002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1500174"/>
            <a:ext cx="1680025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00496" y="1785926"/>
            <a:ext cx="166093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57884" y="500042"/>
            <a:ext cx="2262180" cy="1696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5536413" y="3821909"/>
            <a:ext cx="2143139" cy="164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3956037" y="4759343"/>
            <a:ext cx="2143140" cy="162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4000504"/>
            <a:ext cx="3857652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457200" indent="-457200"/>
            <a:r>
              <a:rPr lang="ru-RU" sz="2000" dirty="0" smtClean="0"/>
              <a:t>1. Рисование картоном</a:t>
            </a:r>
          </a:p>
          <a:p>
            <a:pPr marL="457200" indent="-457200"/>
            <a:r>
              <a:rPr lang="ru-RU" sz="2000" dirty="0" smtClean="0"/>
              <a:t>2. Использование пальчикового рисования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«Краски осени»</a:t>
            </a:r>
            <a:endParaRPr lang="ru-RU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15140" y="785794"/>
            <a:ext cx="200026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6701127" y="4300269"/>
            <a:ext cx="231404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4714876" y="4357694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1285860"/>
            <a:ext cx="271461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1500174"/>
            <a:ext cx="3643338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Техника:</a:t>
            </a:r>
          </a:p>
          <a:p>
            <a:pPr marL="457200" indent="-457200"/>
            <a:r>
              <a:rPr lang="ru-RU" sz="2000" dirty="0" smtClean="0"/>
              <a:t>1. Рисование кончиком кисти</a:t>
            </a:r>
          </a:p>
          <a:p>
            <a:pPr marL="457200" indent="-457200"/>
            <a:r>
              <a:rPr lang="ru-RU" sz="2000" dirty="0" smtClean="0"/>
              <a:t>2. Использование техники – отпечаток смятой бумагой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71802" y="4071942"/>
            <a:ext cx="1714512" cy="235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429132"/>
            <a:ext cx="2357454" cy="1818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317</Words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Рисование деревьев детьми старшего дошкольного возраста, используя разные техники. </vt:lpstr>
      <vt:lpstr>Слайд 2</vt:lpstr>
      <vt:lpstr>                «Художник – вместилище эмоции, которые приходят отовсюду: с небес, от земли, от шуршания бумаги, от мимолётных форм, от паутины…»                                          Пабло Пикассо</vt:lpstr>
      <vt:lpstr>Слайд 4</vt:lpstr>
      <vt:lpstr>Слайд 5</vt:lpstr>
      <vt:lpstr>«Волшебное дерево»</vt:lpstr>
      <vt:lpstr>«Осеннее дерево»</vt:lpstr>
      <vt:lpstr>«ЛИСТопад»</vt:lpstr>
      <vt:lpstr>«Краски осени»</vt:lpstr>
      <vt:lpstr>«Осенний лес»</vt:lpstr>
      <vt:lpstr>«Осенняя фантазия»</vt:lpstr>
      <vt:lpstr>«Кляксодерево»</vt:lpstr>
      <vt:lpstr>«Ветер в осеннем лесу»</vt:lpstr>
      <vt:lpstr>«Деревья в инее»</vt:lpstr>
      <vt:lpstr>«Фантазийные деревья»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детей старшего дошкольного возраста  рисованию деревьев, используя разные способы </dc:title>
  <dc:creator>Админ</dc:creator>
  <cp:lastModifiedBy>1</cp:lastModifiedBy>
  <cp:revision>38</cp:revision>
  <dcterms:created xsi:type="dcterms:W3CDTF">2015-11-28T16:33:25Z</dcterms:created>
  <dcterms:modified xsi:type="dcterms:W3CDTF">2015-12-03T16:20:06Z</dcterms:modified>
</cp:coreProperties>
</file>