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F0CE1-AFF6-4671-8C02-0D9F0A4D0E17}" type="datetimeFigureOut">
              <a:rPr lang="ru-RU" smtClean="0"/>
              <a:pPr/>
              <a:t>01.12.2015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7C43E-87DD-42BF-8198-903D2917A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Маринка\Презентация Барто\фото бар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01122" cy="6375842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0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effectLst/>
                <a:latin typeface="Georgia" pitchFamily="18" charset="0"/>
              </a:rPr>
              <a:t>Мячик</a:t>
            </a:r>
            <a:endParaRPr lang="ru-RU" dirty="0"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pic>
        <p:nvPicPr>
          <p:cNvPr id="10242" name="Picture 2" descr="F:\Маринка\Презентация Барто\наша та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4582" y="1010892"/>
            <a:ext cx="7242194" cy="563281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effectLst/>
                <a:latin typeface="Georgia" pitchFamily="18" charset="0"/>
              </a:rPr>
              <a:t>Кораблик</a:t>
            </a:r>
            <a:endParaRPr lang="ru-RU" dirty="0">
              <a:solidFill>
                <a:srgbClr val="0070C0"/>
              </a:solidFill>
              <a:effectLst/>
              <a:latin typeface="Georgia" pitchFamily="18" charset="0"/>
            </a:endParaRPr>
          </a:p>
        </p:txBody>
      </p:sp>
      <p:pic>
        <p:nvPicPr>
          <p:cNvPr id="12290" name="Picture 2" descr="F:\Маринка\Презентация Барто\корабл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7539224" cy="54292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pull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F:\Маринка\Презентация Барто\конец презентаци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0"/>
            <a:ext cx="5929354" cy="592935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5694539"/>
            <a:ext cx="8643998" cy="94917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Подготовила воспитатель ГБДОУ Детский сад № 20 </a:t>
            </a:r>
          </a:p>
          <a:p>
            <a:pPr algn="ctr">
              <a:lnSpc>
                <a:spcPct val="12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Плаксина Марина Владимировна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8000">
    <p:check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аринка\Презентация Барто\титу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4370" y="428604"/>
            <a:ext cx="8876786" cy="600079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/>
                <a:latin typeface="Georgia" pitchFamily="18" charset="0"/>
              </a:rPr>
              <a:t>Мишка</a:t>
            </a:r>
            <a:endParaRPr lang="ru-RU" dirty="0">
              <a:solidFill>
                <a:schemeClr val="accent2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3075" name="Picture 3" descr="F:\Маринка\Презентация Барто\мишка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505325" cy="463867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143504" y="2460492"/>
            <a:ext cx="371477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Уронили мишку на пол,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Оторвали мишке лапу.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Все равно его не брошу –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Потому что он хороший.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Бычок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4099" name="Picture 3" descr="F:\Маринка\Презентация Барто\быч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143182"/>
            <a:ext cx="7786742" cy="542909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F:\Маринка\Презентация Барто\самоле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0482" y="571480"/>
            <a:ext cx="5029236" cy="57150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  <a:latin typeface="Georgia" pitchFamily="18" charset="0"/>
              </a:rPr>
              <a:t>Самолет</a:t>
            </a:r>
            <a:endParaRPr lang="ru-RU" dirty="0">
              <a:solidFill>
                <a:schemeClr val="accent1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2285992"/>
            <a:ext cx="392909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Самолет построим сами,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Понесемся над  лесами.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Понесемся над  лесами,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А потом вернемся к маме.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effectLst/>
                <a:latin typeface="Georgia" pitchFamily="18" charset="0"/>
              </a:rPr>
              <a:t>Слон</a:t>
            </a:r>
            <a:endParaRPr lang="ru-RU" dirty="0">
              <a:solidFill>
                <a:schemeClr val="accent3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6146" name="Picture 2" descr="F:\Маринка\Презентация Барто\сл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40684"/>
            <a:ext cx="8143932" cy="560302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Georgia" pitchFamily="18" charset="0"/>
              </a:rPr>
              <a:t>Лошадка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7171" name="Picture 3" descr="F:\Маринка\Презентация Барто\лошадка без текс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9718" y="1453182"/>
            <a:ext cx="4680000" cy="4761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28599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Я люблю свою лошадку,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Причешу ей шёрстку гладко,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Гребешком приглажу хвостик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 верхом поеду в гости.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effectLst/>
                <a:latin typeface="Georgia" pitchFamily="18" charset="0"/>
              </a:rPr>
              <a:t>Грузовик</a:t>
            </a:r>
            <a:endParaRPr lang="ru-RU" dirty="0">
              <a:solidFill>
                <a:schemeClr val="accent6">
                  <a:lumMod val="75000"/>
                </a:schemeClr>
              </a:solidFill>
              <a:effectLst/>
              <a:latin typeface="Georgia" pitchFamily="18" charset="0"/>
            </a:endParaRPr>
          </a:p>
        </p:txBody>
      </p:sp>
      <p:pic>
        <p:nvPicPr>
          <p:cNvPr id="8195" name="Picture 3" descr="F:\Маринка\Презентация Барто\грузов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4680000" cy="4621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14910" y="2357430"/>
            <a:ext cx="37862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Нет, напрасно мы решили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Прокатить кота в машине: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Кот кататься не привык –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Опрокинул грузовик.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 advTm="10000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  <a:ln>
            <a:noFill/>
          </a:ln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/>
                <a:latin typeface="Georgia" pitchFamily="18" charset="0"/>
              </a:rPr>
              <a:t>Зайка</a:t>
            </a:r>
            <a:endParaRPr lang="ru-RU" dirty="0"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9219" name="Picture 3" descr="F:\Маринка\Презентация Барто\зай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6842" y="1179130"/>
            <a:ext cx="4680000" cy="4750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44" y="2285992"/>
            <a:ext cx="42148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Зайку бросила хозяйка –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Под дождем остался зайка.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Со скамейки слезть не мог,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C00000"/>
                </a:solidFill>
              </a:rPr>
              <a:t>Весь до ниточки промок.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 advTm="10000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114</Words>
  <Application>Microsoft Office PowerPoint</Application>
  <PresentationFormat>Экран (4:3)</PresentationFormat>
  <Paragraphs>31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Мишка</vt:lpstr>
      <vt:lpstr>Бычок</vt:lpstr>
      <vt:lpstr>Самолет</vt:lpstr>
      <vt:lpstr>Слон</vt:lpstr>
      <vt:lpstr>Лошадка</vt:lpstr>
      <vt:lpstr>Грузовик</vt:lpstr>
      <vt:lpstr>Зайка</vt:lpstr>
      <vt:lpstr>Мячик</vt:lpstr>
      <vt:lpstr>Кораблик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19</cp:revision>
  <dcterms:created xsi:type="dcterms:W3CDTF">2015-11-21T09:15:44Z</dcterms:created>
  <dcterms:modified xsi:type="dcterms:W3CDTF">2015-12-01T16:22:49Z</dcterms:modified>
</cp:coreProperties>
</file>