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screen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B081BF-9E69-4B72-9C35-10AEE1650F97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56958DA-2CAA-4370-AF0F-3F3E9B091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081BF-9E69-4B72-9C35-10AEE1650F97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958DA-2CAA-4370-AF0F-3F3E9B091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081BF-9E69-4B72-9C35-10AEE1650F97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958DA-2CAA-4370-AF0F-3F3E9B091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081BF-9E69-4B72-9C35-10AEE1650F97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958DA-2CAA-4370-AF0F-3F3E9B091F7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081BF-9E69-4B72-9C35-10AEE1650F97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958DA-2CAA-4370-AF0F-3F3E9B091F71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081BF-9E69-4B72-9C35-10AEE1650F97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958DA-2CAA-4370-AF0F-3F3E9B091F7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081BF-9E69-4B72-9C35-10AEE1650F97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958DA-2CAA-4370-AF0F-3F3E9B091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081BF-9E69-4B72-9C35-10AEE1650F97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958DA-2CAA-4370-AF0F-3F3E9B091F71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B081BF-9E69-4B72-9C35-10AEE1650F97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958DA-2CAA-4370-AF0F-3F3E9B091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B081BF-9E69-4B72-9C35-10AEE1650F97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56958DA-2CAA-4370-AF0F-3F3E9B091F7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B081BF-9E69-4B72-9C35-10AEE1650F97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56958DA-2CAA-4370-AF0F-3F3E9B091F71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screen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B081BF-9E69-4B72-9C35-10AEE1650F97}" type="datetimeFigureOut">
              <a:rPr lang="ru-RU" smtClean="0"/>
              <a:t>16.01.2013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56958DA-2CAA-4370-AF0F-3F3E9B091F7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text=%D0%BA%D0%B0%D1%80%D1%82%D0%B8%D0%BD%D0%BA%D0%B0%20%D0%B4%D0%BE%D0%BA%D1%82%D0%BE%D1%80%D0%B0&amp;img_url=http%3A%2F%2Fimg15.nnm.ru%2Ff%2F9%2Fc%2Fb%2F8%2F39d308e0afa302259176c867491.gif&amp;pos=0&amp;rpt=simag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images.yandex.ru/yandsearch?text=%D0%BA%D0%B0%D1%80%D1%82%D0%B8%D0%BD%D0%BA%D0%B8%20%D1%82%D1%80%D1%8F%D0%BF%D0%B8%D1%87%D0%BD%D0%BE%D0%B9%20%D0%BA%D1%83%D0%BA%D0%BB%D1%8B&amp;noreask=1&amp;img_url=http%3A%2F%2Fwww.greenmama.ru%2Fdn_images%2F02%2F61%2F86%2F38%2F1290432003kukli.jpg&amp;pos=15&amp;rpt=simage&amp;lr=213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images.yandex.ru/yandsearch?text=%D0%BA%D0%B0%D1%80%D1%82%D0%B8%D0%BD%D0%BA%D0%B0%20%D0%BF%D1%80%D0%B0%D0%B2%D0%B8%D0%BB%D1%8C%D0%BD%D0%B0%D1%8F%20%D0%BE%D1%81%D0%B0%D0%BD%D0%BA%D0%B0&amp;img_url=http%3A%2F%2Fwww.kakprosto.ru%2Fsites%2Fkakprosto%2Ffiles%2Fstyles%2Fimageboard_preview%2Fpublic%2Fimageboard%2F201112%2F3b4dc7e0df7c4201b2b0a7d92ec7b00a.gif&amp;pos=6&amp;rpt=simage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yandex.ru/yandsearch?p=9&amp;text=%D0%BA%D0%B0%D1%80%D1%82%D0%B8%D0%BD%D0%BA%D0%B0%20%D0%BF%D1%80%D0%B0%D0%B2%D0%B8%D0%BB%D1%8C%D0%BD%D0%B0%D1%8F%20%D0%BE%D1%81%D0%B0%D0%BD%D0%BA%D0%B0&amp;img_url=http%3A%2F%2Fwww.medicport.ru%2Fimages%2Fcms%2Fthumbs%2Fb8a7eb1217ebfd5555f2bde49a5714274462d91a%2F786_100_auto_jpg.jpg&amp;pos=279&amp;rpt=simage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Урок окружающего мира </a:t>
            </a:r>
            <a:b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в3 классе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20000"/>
                    <a:lumOff val="8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ГБОУ г.Москвы ЦО № 1455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20000"/>
                  <a:lumOff val="8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928934"/>
            <a:ext cx="8429684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 чём мы говорили на прошлом уроке окружающего мира?</a:t>
            </a:r>
            <a:r>
              <a:rPr lang="ru-RU" sz="3200" b="1" i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endParaRPr lang="ru-RU" sz="32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Какое значение имеет кожа? Как ухаживать за кожей? Какие бывают повреждения кожи?</a:t>
            </a:r>
          </a:p>
          <a:p>
            <a:pPr>
              <a:buFont typeface="Wingdings" pitchFamily="2" charset="2"/>
              <a:buChar char="v"/>
            </a:pPr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 оказать первую помощь при незначительном повреждении кожи?</a:t>
            </a:r>
          </a:p>
        </p:txBody>
      </p:sp>
      <p:pic>
        <p:nvPicPr>
          <p:cNvPr id="2050" name="Picture 2" descr="http://im6-tub-ru.yandex.net/i?id=84161090-01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285720" y="0"/>
            <a:ext cx="2000264" cy="2884996"/>
          </a:xfrm>
          <a:prstGeom prst="ellipse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4-tub-ru.yandex.net/i?id=57019386-5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14414" y="2214554"/>
            <a:ext cx="6406560" cy="4071966"/>
          </a:xfrm>
          <a:prstGeom prst="round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357166"/>
            <a:ext cx="839360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Можно ли поставить тряпичных кукол?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643306" y="42862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285984" y="928670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1.Не часы, а тикает. </a:t>
            </a:r>
          </a:p>
          <a:p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2. Бесконечный поезд, развозящий по телу питательные вещества.</a:t>
            </a:r>
          </a:p>
          <a:p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3.Когда сытый он молчит, когда голоден – урчит.</a:t>
            </a:r>
          </a:p>
          <a:p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4.Орган зрения.</a:t>
            </a:r>
          </a:p>
          <a:p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5.Органы дыхания человека.</a:t>
            </a:r>
          </a:p>
          <a:p>
            <a:r>
              <a:rPr lang="ru-RU" sz="2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6. И говорит, и ест.</a:t>
            </a:r>
            <a:endParaRPr lang="ru-RU" sz="2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accent1">
                  <a:lumMod val="50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0100" y="285728"/>
            <a:ext cx="71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rgbClr val="00B0F0"/>
                  </a:solidFill>
                  <a:prstDash val="solid"/>
                </a:ln>
                <a:solidFill>
                  <a:schemeClr val="tx2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Разгадай тему урока</a:t>
            </a:r>
            <a:endParaRPr lang="ru-RU" sz="3200" b="1" dirty="0">
              <a:ln w="12700">
                <a:solidFill>
                  <a:srgbClr val="00B0F0"/>
                </a:solidFill>
                <a:prstDash val="solid"/>
              </a:ln>
              <a:solidFill>
                <a:schemeClr val="tx2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00034" y="1000108"/>
            <a:ext cx="126419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сердце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00034" y="1643050"/>
            <a:ext cx="119776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кровь</a:t>
            </a:r>
            <a:endParaRPr lang="ru-RU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500034" y="2285992"/>
            <a:ext cx="1671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желудок</a:t>
            </a:r>
            <a:endParaRPr lang="ru-RU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714348" y="2857496"/>
            <a:ext cx="891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глаз</a:t>
            </a:r>
            <a:endParaRPr lang="ru-RU" sz="3200" dirty="0"/>
          </a:p>
        </p:txBody>
      </p:sp>
      <p:sp>
        <p:nvSpPr>
          <p:cNvPr id="10" name="TextBox 9"/>
          <p:cNvSpPr txBox="1"/>
          <p:nvPr/>
        </p:nvSpPr>
        <p:spPr>
          <a:xfrm>
            <a:off x="500034" y="3500438"/>
            <a:ext cx="13564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легкие</a:t>
            </a:r>
            <a:endParaRPr lang="ru-RU" sz="3200" dirty="0"/>
          </a:p>
        </p:txBody>
      </p:sp>
      <p:sp>
        <p:nvSpPr>
          <p:cNvPr id="11" name="TextBox 10"/>
          <p:cNvSpPr txBox="1"/>
          <p:nvPr/>
        </p:nvSpPr>
        <p:spPr>
          <a:xfrm>
            <a:off x="785786" y="4071942"/>
            <a:ext cx="7731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рот</a:t>
            </a:r>
            <a:endParaRPr lang="ru-RU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143504" y="5000636"/>
            <a:ext cx="162102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скелет</a:t>
            </a:r>
            <a:endParaRPr lang="ru-RU" sz="4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 build="p"/>
      <p:bldP spid="8" grpId="0" build="p"/>
      <p:bldP spid="9" grpId="0" build="p"/>
      <p:bldP spid="10" grpId="0" build="p"/>
      <p:bldP spid="11" grpId="0" build="p"/>
      <p:bldP spid="1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71480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Что же это за опора, которая помогает обеспечить вертикальное положение в </a:t>
            </a:r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1">
                    <a:lumMod val="7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пространстве? 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7410" name="Picture 2" descr="http://dic.academic.ru/pictures/dic_biology/skelet3.gif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072198" y="1714488"/>
            <a:ext cx="2862266" cy="4962800"/>
          </a:xfrm>
          <a:prstGeom prst="roundRect">
            <a:avLst/>
          </a:prstGeom>
          <a:noFill/>
        </p:spPr>
      </p:pic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www.proshkolu.ru/content/media/pic/std/1000000/786000/785359-ab9bc7d383350c4b.gif"/>
          <p:cNvPicPr>
            <a:picLocks noChangeAspect="1" noChangeArrowheads="1" noCrop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214414" y="571480"/>
            <a:ext cx="4214842" cy="6262902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2786050" y="428604"/>
            <a:ext cx="2827825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</a:t>
            </a:r>
            <a:r>
              <a:rPr kumimoji="0" lang="ru-RU" sz="3200" b="1" i="0" u="none" strike="noStrike" normalizeH="0" baseline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абота мышц.</a:t>
            </a:r>
            <a:endParaRPr kumimoji="0" lang="ru-RU" sz="3200" b="1" i="0" u="none" strike="noStrike" normalizeH="0" baseline="0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4480" y="500042"/>
            <a:ext cx="49292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206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Правильная осанка</a:t>
            </a:r>
            <a:endParaRPr lang="ru-RU" sz="32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00206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9458" name="Picture 2" descr="http://im5-tub-ru.yandex.net/i?id=139048804-15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785918" y="1857364"/>
            <a:ext cx="5810291" cy="435771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6" name="Picture 6" descr="http://im8-tub-ru.yandex.net/i?id=527185207-54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1214414" y="1142984"/>
            <a:ext cx="7021880" cy="5429288"/>
          </a:xfrm>
          <a:prstGeom prst="ellipse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85720" y="285728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7030A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Красивая осанка – украшение каждого!</a:t>
            </a:r>
            <a:endParaRPr lang="ru-RU" sz="32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7030A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49</TotalTime>
  <Words>127</Words>
  <Application>Microsoft Office PowerPoint</Application>
  <PresentationFormat>Экран (4:3)</PresentationFormat>
  <Paragraphs>25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Открытая</vt:lpstr>
      <vt:lpstr>Урок окружающего мира  в3 классе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LyudOK</dc:creator>
  <cp:lastModifiedBy>LyudOK</cp:lastModifiedBy>
  <cp:revision>5</cp:revision>
  <dcterms:created xsi:type="dcterms:W3CDTF">2013-01-16T15:21:19Z</dcterms:created>
  <dcterms:modified xsi:type="dcterms:W3CDTF">2013-01-16T16:10:49Z</dcterms:modified>
</cp:coreProperties>
</file>