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  <p:sldId id="266" r:id="rId11"/>
    <p:sldId id="274" r:id="rId12"/>
    <p:sldId id="268" r:id="rId13"/>
    <p:sldId id="271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74537"/>
    <a:srgbClr val="FF2F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ngs24.ru/preview/forum/upload_files/ba5feb35eabd76f18fbe4b45531bc2ab_1879235012_129915176848_800px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www.munihegitim.de/101soru/images/gul.jpg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7772400" cy="3500462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Пойди туда, не знаю куда; принеси то, не знаю что…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3786190"/>
            <a:ext cx="7772400" cy="92868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Русская народная сказка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3225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Какой цветочек имел в виду автор?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39807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Картинка 9 из 10167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71810"/>
            <a:ext cx="2786082" cy="3316764"/>
          </a:xfrm>
          <a:prstGeom prst="rect">
            <a:avLst/>
          </a:prstGeom>
          <a:noFill/>
        </p:spPr>
      </p:pic>
      <p:pic>
        <p:nvPicPr>
          <p:cNvPr id="8196" name="Picture 4" descr="Картинка 4 из 19737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29717"/>
            <a:ext cx="3357586" cy="2513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071966" cy="37973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Сажень</a:t>
            </a:r>
            <a:r>
              <a:rPr lang="ru-RU" sz="2800" b="1" dirty="0" smtClean="0">
                <a:latin typeface="Comic Sans MS" pitchFamily="66" charset="0"/>
              </a:rPr>
              <a:t> – единица длины, 2м 13 см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тувалет</a:t>
            </a:r>
            <a:r>
              <a:rPr lang="ru-RU" sz="2800" b="1" dirty="0" smtClean="0">
                <a:latin typeface="Comic Sans MS" pitchFamily="66" charset="0"/>
              </a:rPr>
              <a:t> – стол с зеркалом и всеми принадлежностями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кладовая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438369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714752"/>
            <a:ext cx="8143932" cy="272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Венец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– женский головной убор из драгоценных камней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бурмицкий</a:t>
            </a:r>
            <a:r>
              <a:rPr lang="ru-RU" sz="25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жемчуг </a:t>
            </a:r>
            <a:r>
              <a:rPr lang="ru-RU" sz="2500" b="1" dirty="0" smtClean="0">
                <a:latin typeface="Comic Sans MS" pitchFamily="66" charset="0"/>
                <a:ea typeface="+mj-ea"/>
                <a:cs typeface="+mj-cs"/>
              </a:rPr>
              <a:t>– морской жемчуг высокого качества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715008" y="357166"/>
            <a:ext cx="214314" cy="2143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500826" y="1643050"/>
            <a:ext cx="214314" cy="2143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1571604" y="5143512"/>
            <a:ext cx="214314" cy="2143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285852" y="4000504"/>
            <a:ext cx="214314" cy="2143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429520" y="3357562"/>
            <a:ext cx="214314" cy="21431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071966" cy="37973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1.Найдите в тексте сказки зачин. Подчеркните. Докажите своё мнение.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2.Есть ли в сказке троекратный повтор?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Докажите своё мнение.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1"/>
            <a:ext cx="438369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714752"/>
            <a:ext cx="8143932" cy="272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3.Есть ли в сказке препятствия для выполнения желаний? Докажите текстом.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dirty="0" smtClean="0">
                <a:latin typeface="Comic Sans MS" pitchFamily="66" charset="0"/>
                <a:ea typeface="+mj-ea"/>
                <a:cs typeface="+mj-cs"/>
              </a:rPr>
              <a:t>4.Как черты русской народной сказки проявляются в речи героев?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643338" cy="15001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Сергей Тимофеевич Аксаков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14942" y="1714488"/>
            <a:ext cx="3643338" cy="4214842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660033"/>
                </a:solidFill>
              </a:rPr>
              <a:t>Как биография отразится на творчестве?</a:t>
            </a:r>
          </a:p>
          <a:p>
            <a:pPr algn="ctr"/>
            <a:r>
              <a:rPr lang="ru-RU" sz="2800" b="1" dirty="0" smtClean="0"/>
              <a:t>1.Народные мотивы.</a:t>
            </a:r>
          </a:p>
          <a:p>
            <a:pPr algn="ctr"/>
            <a:r>
              <a:rPr lang="ru-RU" sz="2800" b="1" dirty="0" smtClean="0"/>
              <a:t>2.Родительская тема.</a:t>
            </a:r>
          </a:p>
          <a:p>
            <a:pPr algn="ctr"/>
            <a:r>
              <a:rPr lang="ru-RU" sz="2800" b="1" dirty="0" smtClean="0"/>
              <a:t>3.Связь с другими художественными произведениями.</a:t>
            </a:r>
            <a:endParaRPr lang="ru-RU" sz="2800" b="1" dirty="0"/>
          </a:p>
        </p:txBody>
      </p:sp>
      <p:pic>
        <p:nvPicPr>
          <p:cNvPr id="2050" name="Picture 2" descr="E:\Аленький цветочек\Рисунки\092af0d7e914944e6945704981c854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497345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Учебная задача: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1.Познакомиться с биографией С.Т.Аксакова.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2.Начать читать произведение.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3.Проанализировать прочитанное.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4.Составить план произведения.</a:t>
            </a:r>
            <a:br>
              <a:rPr lang="ru-RU" sz="3200" dirty="0" smtClean="0"/>
            </a:br>
            <a:r>
              <a:rPr lang="ru-RU" sz="3200" dirty="0" smtClean="0"/>
              <a:t>5.Пересказать произведение.</a:t>
            </a:r>
            <a:br>
              <a:rPr lang="ru-RU" sz="3200" dirty="0" smtClean="0"/>
            </a:br>
            <a:r>
              <a:rPr lang="ru-RU" sz="3200" dirty="0" smtClean="0"/>
              <a:t>6.Дать характеристику героям.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7.Определить жанровые особенности произведения.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8.Определить идею произведения.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26542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Домашнее задание: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/>
              <a:t>стр. 57-68 (читать, составить план).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4554"/>
            <a:ext cx="311466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Мне было тяжело…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1026" name="Picture 2" descr="озадач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143108" cy="225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гиперак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00042"/>
            <a:ext cx="243414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57554" y="2285992"/>
            <a:ext cx="250033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Мне было легко…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8" name="Picture 4" descr="вопро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252" y="214291"/>
            <a:ext cx="16593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57884" y="2285992"/>
            <a:ext cx="3114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Я не понял…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9" name="Picture 5" descr="уче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1714480" cy="22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2844" y="5572140"/>
            <a:ext cx="250033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Сегодня я узнал и научился…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31" name="Picture 7" descr="ху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286124"/>
            <a:ext cx="1875224" cy="25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786050" y="5572140"/>
            <a:ext cx="3114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Завтра мне нужно…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32" name="Picture 8" descr="плаче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214686"/>
            <a:ext cx="2078934" cy="22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57884" y="5500702"/>
            <a:ext cx="3114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 меня не получилось…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ленький цветочек\Рисунки\p1_106161619319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62230"/>
            <a:ext cx="7786742" cy="535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2928958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Пойди туда, не знаю куда; принеси то, не знаю что…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3286124"/>
            <a:ext cx="7772400" cy="92868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Русская народная сказка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57158" y="4143380"/>
            <a:ext cx="7772400" cy="2071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Можем ли </a:t>
            </a:r>
            <a:r>
              <a:rPr lang="ru-RU" sz="4400" b="1" dirty="0" smtClean="0">
                <a:solidFill>
                  <a:srgbClr val="660033"/>
                </a:solidFill>
              </a:rPr>
              <a:t>мы позволить себе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действовать на уроке?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Учебная задача: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1.Познакомиться с биографией С.Т.Аксакова.</a:t>
            </a:r>
            <a:br>
              <a:rPr lang="ru-RU" sz="3200" dirty="0" smtClean="0"/>
            </a:br>
            <a:r>
              <a:rPr lang="ru-RU" sz="3200" dirty="0" smtClean="0"/>
              <a:t>2.Прочитать произведение.</a:t>
            </a:r>
            <a:br>
              <a:rPr lang="ru-RU" sz="3200" dirty="0" smtClean="0"/>
            </a:br>
            <a:r>
              <a:rPr lang="ru-RU" sz="3200" dirty="0" smtClean="0"/>
              <a:t>3.Проанализировать текст.</a:t>
            </a:r>
            <a:br>
              <a:rPr lang="ru-RU" sz="3200" dirty="0" smtClean="0"/>
            </a:br>
            <a:r>
              <a:rPr lang="ru-RU" sz="3200" dirty="0" smtClean="0"/>
              <a:t>4.Составить план произведения.</a:t>
            </a:r>
            <a:br>
              <a:rPr lang="ru-RU" sz="3200" dirty="0" smtClean="0"/>
            </a:br>
            <a:r>
              <a:rPr lang="ru-RU" sz="3200" dirty="0" smtClean="0"/>
              <a:t>5.Пересказать произведение.</a:t>
            </a:r>
            <a:br>
              <a:rPr lang="ru-RU" sz="3200" dirty="0" smtClean="0"/>
            </a:br>
            <a:r>
              <a:rPr lang="ru-RU" sz="3200" dirty="0" smtClean="0"/>
              <a:t>6.Дать характеристику героям.</a:t>
            </a:r>
            <a:br>
              <a:rPr lang="ru-RU" sz="3200" dirty="0" smtClean="0"/>
            </a:br>
            <a:r>
              <a:rPr lang="ru-RU" sz="3200" dirty="0" smtClean="0"/>
              <a:t>7.Определить жанровые особенности произведения.</a:t>
            </a:r>
            <a:br>
              <a:rPr lang="ru-RU" sz="3200" dirty="0" smtClean="0"/>
            </a:br>
            <a:r>
              <a:rPr lang="ru-RU" sz="3200" dirty="0" smtClean="0"/>
              <a:t>8.Определить идею произведения.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Учебная задача: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1.Познакомиться с биографией С.Т.Аксакова.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2.Начать читать произведение.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3.Проанализировать прочитанное.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4.Составить план произведения.</a:t>
            </a:r>
            <a:br>
              <a:rPr lang="ru-RU" sz="3200" dirty="0" smtClean="0"/>
            </a:br>
            <a:r>
              <a:rPr lang="ru-RU" sz="3200" dirty="0" smtClean="0"/>
              <a:t>5.Пересказать произведение.</a:t>
            </a:r>
            <a:br>
              <a:rPr lang="ru-RU" sz="3200" dirty="0" smtClean="0"/>
            </a:br>
            <a:r>
              <a:rPr lang="ru-RU" sz="3200" dirty="0" smtClean="0"/>
              <a:t>6.Дать характеристику героям.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7.Определить жанровые особенности произведения.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8.Определить идею произведения.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Характерные черты </a:t>
            </a: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сказки.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1.Волшебство.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2.Мораль.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3.Троекратный повтор.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4.Зачин.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5.Рифма, ритм.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6.Волшебные герои.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7.Олицетворение.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8.Волшебные предметы.</a:t>
            </a:r>
            <a:br>
              <a:rPr lang="ru-RU" sz="3200" b="1" dirty="0" smtClean="0"/>
            </a:br>
            <a:r>
              <a:rPr lang="ru-RU" sz="3200" b="1" dirty="0" smtClean="0"/>
              <a:t>9.Деление на строфы.</a:t>
            </a:r>
            <a:br>
              <a:rPr lang="ru-RU" sz="3200" b="1" dirty="0" smtClean="0"/>
            </a:br>
            <a:r>
              <a:rPr lang="ru-RU" sz="3200" b="1" dirty="0" smtClean="0"/>
              <a:t>10.Научные термины.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Характерные черты </a:t>
            </a:r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сказки.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1.Волшебство.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2.Мораль.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3.Троекратный повтор.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4.Зачин.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5.Рифма, ритм.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6.Волшебные герои.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7.Олицетворение.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8.Волшебные предметы.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9.Деление на строфы.</a:t>
            </a:r>
            <a:br>
              <a:rPr lang="ru-RU" sz="3200" b="1" dirty="0" smtClean="0"/>
            </a:br>
            <a:r>
              <a:rPr lang="ru-RU" sz="3200" b="1" dirty="0" smtClean="0"/>
              <a:t>10.Научные термины.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643338" cy="15001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Сергей Тимофеевич Аксаков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14942" y="2357430"/>
            <a:ext cx="3643338" cy="357190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660033"/>
                </a:solidFill>
              </a:rPr>
              <a:t>Как биография отразится на творчестве?</a:t>
            </a:r>
          </a:p>
        </p:txBody>
      </p:sp>
      <p:pic>
        <p:nvPicPr>
          <p:cNvPr id="2050" name="Picture 2" descr="E:\Аленький цветочек\Рисунки\092af0d7e914944e6945704981c854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497345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214290"/>
            <a:ext cx="3643338" cy="150019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Сергей Тимофеевич Аксаков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14942" y="1714488"/>
            <a:ext cx="3643338" cy="4214842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660033"/>
                </a:solidFill>
              </a:rPr>
              <a:t>Как биография отразится на творчестве?</a:t>
            </a:r>
          </a:p>
          <a:p>
            <a:pPr algn="ctr"/>
            <a:r>
              <a:rPr lang="ru-RU" sz="2800" b="1" dirty="0" smtClean="0"/>
              <a:t>1.Народные мотивы.</a:t>
            </a:r>
          </a:p>
          <a:p>
            <a:pPr algn="ctr"/>
            <a:r>
              <a:rPr lang="ru-RU" sz="2800" b="1" dirty="0" smtClean="0"/>
              <a:t>2.Родительская тема.</a:t>
            </a:r>
          </a:p>
          <a:p>
            <a:pPr algn="ctr"/>
            <a:r>
              <a:rPr lang="ru-RU" sz="2800" b="1" dirty="0" smtClean="0"/>
              <a:t>3.Связь с другими художественными произведениями.</a:t>
            </a:r>
            <a:endParaRPr lang="ru-RU" sz="2800" b="1" dirty="0"/>
          </a:p>
        </p:txBody>
      </p:sp>
      <p:pic>
        <p:nvPicPr>
          <p:cNvPr id="2050" name="Picture 2" descr="E:\Аленький цветочек\Рисунки\092af0d7e914944e6945704981c854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497345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F35F"/>
      </a:accent1>
      <a:accent2>
        <a:srgbClr val="F74537"/>
      </a:accent2>
      <a:accent3>
        <a:srgbClr val="9BBB59"/>
      </a:accent3>
      <a:accent4>
        <a:srgbClr val="C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206</Words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Пойди туда, не знаю куда; принеси то, не знаю что… </vt:lpstr>
      <vt:lpstr>Слайд 2</vt:lpstr>
      <vt:lpstr>Пойди туда, не знаю куда; принеси то, не знаю что… </vt:lpstr>
      <vt:lpstr>Учебная задача: 1.Познакомиться с биографией С.Т.Аксакова. 2.Прочитать произведение. 3.Проанализировать текст. 4.Составить план произведения. 5.Пересказать произведение. 6.Дать характеристику героям. 7.Определить жанровые особенности произведения. 8.Определить идею произведения.</vt:lpstr>
      <vt:lpstr>Учебная задача: 1.Познакомиться с биографией С.Т.Аксакова. 2.Начать читать произведение. 3.Проанализировать прочитанное. 4.Составить план произведения. 5.Пересказать произведение. 6.Дать характеристику героям. 7.Определить жанровые особенности произведения. 8.Определить идею произведения.</vt:lpstr>
      <vt:lpstr>Характерные черты сказки. 1.Волшебство. 2.Мораль. 3.Троекратный повтор. 4.Зачин. 5.Рифма, ритм. 6.Волшебные герои. 7.Олицетворение. 8.Волшебные предметы. 9.Деление на строфы. 10.Научные термины.</vt:lpstr>
      <vt:lpstr>Характерные черты сказки. 1.Волшебство. 2.Мораль. 3.Троекратный повтор. 4.Зачин. 5.Рифма, ритм. 6.Волшебные герои. 7.Олицетворение. 8.Волшебные предметы. 9.Деление на строфы. 10.Научные термины.</vt:lpstr>
      <vt:lpstr>Сергей Тимофеевич Аксаков</vt:lpstr>
      <vt:lpstr>Сергей Тимофеевич Аксаков</vt:lpstr>
      <vt:lpstr>Какой цветочек имел в виду автор?</vt:lpstr>
      <vt:lpstr>Сажень – единица длины, 2м 13 см  тувалет – стол с зеркалом и всеми принадлежностями  кладовая</vt:lpstr>
      <vt:lpstr>1.Найдите в тексте сказки зачин. Подчеркните. Докажите своё мнение.  2.Есть ли в сказке троекратный повтор? Докажите своё мнение.</vt:lpstr>
      <vt:lpstr>Сергей Тимофеевич Аксаков</vt:lpstr>
      <vt:lpstr>Учебная задача: 1.Познакомиться с биографией С.Т.Аксакова. 2.Начать читать произведение. 3.Проанализировать прочитанное. 4.Составить план произведения. 5.Пересказать произведение. 6.Дать характеристику героям. 7.Определить жанровые особенности произведения. 8.Определить идею произведения.</vt:lpstr>
      <vt:lpstr>Домашнее задание: стр. 57-68 (читать, составить план).</vt:lpstr>
      <vt:lpstr>Мне было тяжело…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aсук</dc:creator>
  <cp:lastModifiedBy>burenchenko</cp:lastModifiedBy>
  <cp:revision>52</cp:revision>
  <dcterms:created xsi:type="dcterms:W3CDTF">2011-12-04T18:31:39Z</dcterms:created>
  <dcterms:modified xsi:type="dcterms:W3CDTF">2011-12-11T12:56:38Z</dcterms:modified>
</cp:coreProperties>
</file>