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Насекомые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для детей 2 младшей группы</a:t>
            </a:r>
          </a:p>
          <a:p>
            <a:r>
              <a:rPr lang="ru-RU" dirty="0" smtClean="0"/>
              <a:t>Автор-составитель: воспитатель Карпова Н.В.</a:t>
            </a:r>
            <a:endParaRPr lang="ru-RU" dirty="0"/>
          </a:p>
        </p:txBody>
      </p:sp>
      <p:pic>
        <p:nvPicPr>
          <p:cNvPr id="1026" name="Picture 2" descr="F:\Users\ira\Desktop\iWPLZOY3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48680"/>
            <a:ext cx="46085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766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На лесной полянке чудо -</a:t>
            </a:r>
          </a:p>
          <a:p>
            <a:r>
              <a:rPr lang="ru-RU" sz="1400" dirty="0"/>
              <a:t>на цветочках  бантики,</a:t>
            </a:r>
          </a:p>
          <a:p>
            <a:r>
              <a:rPr lang="ru-RU" sz="1400" dirty="0"/>
              <a:t>это бабочки расселись</a:t>
            </a:r>
          </a:p>
          <a:p>
            <a:r>
              <a:rPr lang="ru-RU" sz="1400" dirty="0"/>
              <a:t> как цветные фантики. </a:t>
            </a:r>
          </a:p>
          <a:p>
            <a:endParaRPr lang="ru-RU" dirty="0"/>
          </a:p>
        </p:txBody>
      </p:sp>
      <p:pic>
        <p:nvPicPr>
          <p:cNvPr id="10242" name="Picture 2" descr="F:\Users\ira\Desktop\i9WD9Y3J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63762"/>
            <a:ext cx="6696744" cy="503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886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Users\ira\Desktop\3dc3eefead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36911"/>
            <a:ext cx="5238924" cy="377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332656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Мы вчера в лесу сосновом</a:t>
            </a:r>
          </a:p>
          <a:p>
            <a:r>
              <a:rPr lang="ru-RU" sz="1400" dirty="0"/>
              <a:t> Повстречали муравья -</a:t>
            </a:r>
          </a:p>
          <a:p>
            <a:r>
              <a:rPr lang="ru-RU" sz="1400" dirty="0"/>
              <a:t>У него там дом огромный,</a:t>
            </a:r>
          </a:p>
          <a:p>
            <a:r>
              <a:rPr lang="ru-RU" sz="1400" dirty="0"/>
              <a:t>И большущая семья!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455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Users\ira\Desktop\0a60ff6f361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56992"/>
            <a:ext cx="57150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01824" y="40466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Прожорливая очень,</a:t>
            </a:r>
          </a:p>
          <a:p>
            <a:r>
              <a:rPr lang="ru-RU" sz="1400" dirty="0"/>
              <a:t>И днём, и ночью ест.</a:t>
            </a:r>
          </a:p>
          <a:p>
            <a:r>
              <a:rPr lang="ru-RU" sz="1400" dirty="0"/>
              <a:t>Стать бабочкою хочет</a:t>
            </a:r>
          </a:p>
          <a:p>
            <a:r>
              <a:rPr lang="ru-RU" sz="1400" dirty="0"/>
              <a:t> И набирает вес!</a:t>
            </a:r>
          </a:p>
        </p:txBody>
      </p:sp>
    </p:spTree>
    <p:extLst>
      <p:ext uri="{BB962C8B-B14F-4D97-AF65-F5344CB8AC3E}">
        <p14:creationId xmlns:p14="http://schemas.microsoft.com/office/powerpoint/2010/main" val="3890238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/>
              <a:t>Лишь деревья расцветут,</a:t>
            </a:r>
            <a:br>
              <a:rPr lang="ru-RU" sz="1600" dirty="0"/>
            </a:br>
            <a:r>
              <a:rPr lang="ru-RU" sz="1600" dirty="0"/>
              <a:t>Шмель большущий тут как тут.</a:t>
            </a:r>
            <a:br>
              <a:rPr lang="ru-RU" sz="1600" dirty="0"/>
            </a:br>
            <a:r>
              <a:rPr lang="ru-RU" sz="1600" dirty="0"/>
              <a:t>По цветкам порхает,</a:t>
            </a:r>
            <a:br>
              <a:rPr lang="ru-RU" sz="1600" dirty="0"/>
            </a:br>
            <a:r>
              <a:rPr lang="ru-RU" sz="1600" dirty="0"/>
              <a:t>Брюшко набивает.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F:\Users\ira\Desktop\wall_6546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16832"/>
            <a:ext cx="6042248" cy="453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08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/>
              <a:t>Летом, в жаркий день на </a:t>
            </a:r>
            <a:r>
              <a:rPr lang="ru-RU" sz="1600" dirty="0" smtClean="0"/>
              <a:t>луг,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Прилетел огромный жук.</a:t>
            </a:r>
            <a:br>
              <a:rPr lang="ru-RU" sz="1600" dirty="0"/>
            </a:br>
            <a:r>
              <a:rPr lang="ru-RU" sz="1600" dirty="0"/>
              <a:t>Сел на травке посидел,</a:t>
            </a:r>
            <a:br>
              <a:rPr lang="ru-RU" sz="1600" dirty="0"/>
            </a:br>
            <a:r>
              <a:rPr lang="ru-RU" sz="1600" dirty="0"/>
              <a:t>Зажужжал и улетел.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F:\Users\ira\Desktop\iCON1RUJ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16832"/>
            <a:ext cx="496855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800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1600" dirty="0"/>
              <a:t>Полосатая оса</a:t>
            </a:r>
            <a:br>
              <a:rPr lang="ru-RU" sz="1600" dirty="0"/>
            </a:br>
            <a:r>
              <a:rPr lang="ru-RU" sz="1600" dirty="0"/>
              <a:t> Пчёлку обманула:</a:t>
            </a:r>
            <a:br>
              <a:rPr lang="ru-RU" sz="1600" dirty="0"/>
            </a:br>
            <a:r>
              <a:rPr lang="ru-RU" sz="1600" dirty="0"/>
              <a:t>Обещала улей строить,</a:t>
            </a:r>
            <a:br>
              <a:rPr lang="ru-RU" sz="1600" dirty="0"/>
            </a:br>
            <a:r>
              <a:rPr lang="ru-RU" sz="1600" dirty="0"/>
              <a:t>А сама, лишь мёд стянула.</a:t>
            </a:r>
            <a:br>
              <a:rPr lang="ru-RU" sz="1600" dirty="0"/>
            </a:b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F:\Users\ira\Desktop\Wasp_pic__4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360" y="1844824"/>
            <a:ext cx="426296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933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/>
              <a:t>Вокруг цветка жужжанье </a:t>
            </a:r>
            <a:r>
              <a:rPr lang="ru-RU" sz="1600" dirty="0" smtClean="0"/>
              <a:t>– </a:t>
            </a:r>
            <a:endParaRPr lang="ru-RU" sz="1600" dirty="0"/>
          </a:p>
          <a:p>
            <a:r>
              <a:rPr lang="ru-RU" sz="1600" dirty="0"/>
              <a:t>У пчёлки расписанье:</a:t>
            </a:r>
          </a:p>
          <a:p>
            <a:r>
              <a:rPr lang="ru-RU" sz="1600" dirty="0"/>
              <a:t>Весь день нектар качает,</a:t>
            </a:r>
          </a:p>
          <a:p>
            <a:r>
              <a:rPr lang="ru-RU" sz="1600" dirty="0"/>
              <a:t>А ночью отдыхает.</a:t>
            </a:r>
          </a:p>
        </p:txBody>
      </p:sp>
      <p:pic>
        <p:nvPicPr>
          <p:cNvPr id="5122" name="Picture 2" descr="F:\Users\ira\Desktop\57393245_apis_mellif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37866"/>
            <a:ext cx="7174954" cy="504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19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/>
              <a:t>Я летать умею ловко,</a:t>
            </a:r>
          </a:p>
          <a:p>
            <a:r>
              <a:rPr lang="ru-RU" sz="1200" dirty="0"/>
              <a:t>Божья пестрая коровка.</a:t>
            </a:r>
          </a:p>
          <a:p>
            <a:r>
              <a:rPr lang="ru-RU" sz="1200" dirty="0"/>
              <a:t>Крылья красненькие в точках,</a:t>
            </a:r>
          </a:p>
          <a:p>
            <a:r>
              <a:rPr lang="ru-RU" sz="1200" dirty="0"/>
              <a:t>Словно в черненьких кружочках.</a:t>
            </a:r>
          </a:p>
          <a:p>
            <a:r>
              <a:rPr lang="ru-RU" sz="1200" dirty="0"/>
              <a:t>В яркой праздничной рубашке</a:t>
            </a:r>
          </a:p>
          <a:p>
            <a:r>
              <a:rPr lang="ru-RU" sz="1200" dirty="0"/>
              <a:t>Я спасаю урожай.</a:t>
            </a:r>
          </a:p>
          <a:p>
            <a:r>
              <a:rPr lang="ru-RU" sz="1200" dirty="0"/>
              <a:t>Я – полезная букашка,</a:t>
            </a:r>
          </a:p>
          <a:p>
            <a:r>
              <a:rPr lang="ru-RU" sz="1200" dirty="0"/>
              <a:t>Ты меня не обижай!</a:t>
            </a:r>
          </a:p>
        </p:txBody>
      </p:sp>
      <p:pic>
        <p:nvPicPr>
          <p:cNvPr id="6146" name="Picture 2" descr="F:\Users\ira\Desktop\iBBI0QK6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40768"/>
            <a:ext cx="504056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041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68042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Ах, какая  стрекоза!</a:t>
            </a:r>
          </a:p>
          <a:p>
            <a:r>
              <a:rPr lang="ru-RU" sz="1400" dirty="0"/>
              <a:t>Только крылья да  глаза!</a:t>
            </a:r>
          </a:p>
          <a:p>
            <a:r>
              <a:rPr lang="ru-RU" sz="1400" dirty="0"/>
              <a:t>В воздухе трепещет</a:t>
            </a:r>
          </a:p>
          <a:p>
            <a:r>
              <a:rPr lang="ru-RU" sz="1400" dirty="0"/>
              <a:t> И на солнце блещет.</a:t>
            </a:r>
          </a:p>
        </p:txBody>
      </p:sp>
      <p:pic>
        <p:nvPicPr>
          <p:cNvPr id="7170" name="Picture 2" descr="F:\Users\ira\Desktop\1fd210df52f05099548826e74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763" y="1124744"/>
            <a:ext cx="738031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607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9472"/>
            <a:ext cx="185395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Я жужжу, жужжу, жужжу,</a:t>
            </a:r>
          </a:p>
          <a:p>
            <a:r>
              <a:rPr lang="ru-RU" sz="1400" dirty="0"/>
              <a:t>Я летаю и кружу</a:t>
            </a:r>
          </a:p>
          <a:p>
            <a:r>
              <a:rPr lang="ru-RU" sz="1400" dirty="0"/>
              <a:t> Возле носа, возле уха.</a:t>
            </a:r>
          </a:p>
          <a:p>
            <a:r>
              <a:rPr lang="ru-RU" sz="1400" dirty="0"/>
              <a:t>Догадайся, кто я! …(Муха).</a:t>
            </a:r>
          </a:p>
        </p:txBody>
      </p:sp>
      <p:pic>
        <p:nvPicPr>
          <p:cNvPr id="8194" name="Picture 2" descr="F:\Users\ira\Desktop\iR2837TL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512" y="2060848"/>
            <a:ext cx="6273824" cy="460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993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Users\ira\Desktop\47734452_kom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60848"/>
            <a:ext cx="48965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47667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Вот летит комар-пискун,</a:t>
            </a:r>
          </a:p>
          <a:p>
            <a:r>
              <a:rPr lang="ru-RU" sz="1400" dirty="0"/>
              <a:t>Ах, какой же он хвастун,</a:t>
            </a:r>
          </a:p>
          <a:p>
            <a:r>
              <a:rPr lang="ru-RU" sz="1400" dirty="0"/>
              <a:t>Носом длинным всех пугает,</a:t>
            </a:r>
          </a:p>
          <a:p>
            <a:r>
              <a:rPr lang="ru-RU" sz="1400" dirty="0"/>
              <a:t>Ночью деткам спать мешает.</a:t>
            </a:r>
          </a:p>
        </p:txBody>
      </p:sp>
    </p:spTree>
    <p:extLst>
      <p:ext uri="{BB962C8B-B14F-4D97-AF65-F5344CB8AC3E}">
        <p14:creationId xmlns:p14="http://schemas.microsoft.com/office/powerpoint/2010/main" val="3128433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184</TotalTime>
  <Words>199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Spring</vt:lpstr>
      <vt:lpstr>Насекомые</vt:lpstr>
      <vt:lpstr>Лишь деревья расцветут, Шмель большущий тут как тут. По цветкам порхает, Брюшко набивает.</vt:lpstr>
      <vt:lpstr>Летом, в жаркий день на луг, Прилетел огромный жук. Сел на травке посидел, Зажужжал и улетел. </vt:lpstr>
      <vt:lpstr> Полосатая оса  Пчёлку обманула: Обещала улей строить, А сама, лишь мёд стянула.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Насекомые</dc:title>
  <dc:creator>ira</dc:creator>
  <cp:lastModifiedBy>ira</cp:lastModifiedBy>
  <cp:revision>8</cp:revision>
  <dcterms:created xsi:type="dcterms:W3CDTF">2014-05-25T15:48:45Z</dcterms:created>
  <dcterms:modified xsi:type="dcterms:W3CDTF">2014-05-25T19:08:11Z</dcterms:modified>
</cp:coreProperties>
</file>