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E6E579-B209-4561-8DFB-087A9E6DF536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27956EF-9664-4764-9257-1F1C897070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Итоговое повторение </a:t>
            </a:r>
            <a:r>
              <a:rPr lang="ru-RU" dirty="0" smtClean="0"/>
              <a:t>. Подготовка </a:t>
            </a:r>
            <a:r>
              <a:rPr lang="ru-RU" dirty="0" smtClean="0"/>
              <a:t>к тестированию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8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Цели :</a:t>
            </a:r>
          </a:p>
          <a:p>
            <a:pPr marL="0" indent="0">
              <a:buNone/>
            </a:pPr>
            <a:r>
              <a:rPr lang="ru-RU" dirty="0" smtClean="0"/>
              <a:t>-повторить морфологические признаки причастия</a:t>
            </a:r>
          </a:p>
          <a:p>
            <a:pPr marL="0" indent="0">
              <a:buNone/>
            </a:pPr>
            <a:r>
              <a:rPr lang="ru-RU" dirty="0" smtClean="0"/>
              <a:t>-синтаксическую роль причастия</a:t>
            </a:r>
          </a:p>
          <a:p>
            <a:pPr marL="0" indent="0">
              <a:buNone/>
            </a:pPr>
            <a:r>
              <a:rPr lang="ru-RU" dirty="0" smtClean="0"/>
              <a:t>-орфограммы(н и  </a:t>
            </a:r>
            <a:r>
              <a:rPr lang="ru-RU" dirty="0" err="1" smtClean="0"/>
              <a:t>нн</a:t>
            </a:r>
            <a:r>
              <a:rPr lang="ru-RU" dirty="0" smtClean="0"/>
              <a:t> в суффиксах причастия , слитное и раздельное написание не с причастиями)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3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-Что такое причастие? Приведи примеры.</a:t>
            </a:r>
          </a:p>
          <a:p>
            <a:pPr marL="0" indent="0">
              <a:buNone/>
            </a:pPr>
            <a:r>
              <a:rPr lang="ru-RU" dirty="0" smtClean="0"/>
              <a:t>- Найди словосочетание </a:t>
            </a:r>
            <a:r>
              <a:rPr lang="ru-RU" dirty="0" err="1" smtClean="0"/>
              <a:t>прич</a:t>
            </a:r>
            <a:r>
              <a:rPr lang="ru-RU" dirty="0" smtClean="0"/>
              <a:t>.+сущ.</a:t>
            </a:r>
          </a:p>
          <a:p>
            <a:pPr marL="0" indent="0">
              <a:buNone/>
            </a:pPr>
            <a:r>
              <a:rPr lang="ru-RU" dirty="0" smtClean="0"/>
              <a:t>     Живущий в лесу, синее небо, парящий в небе,     дальняя авиация.</a:t>
            </a:r>
          </a:p>
          <a:p>
            <a:pPr marL="0" indent="0">
              <a:buNone/>
            </a:pPr>
            <a:r>
              <a:rPr lang="ru-RU" dirty="0" smtClean="0"/>
              <a:t>- Что такое причастный оборот? Найди в тексте причастный оборот и подчерни его как часть речи.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83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Одна бедная мать не спала. Она приникла к изголовью дорогих сыновей своих, лежавших </a:t>
            </a:r>
            <a:r>
              <a:rPr lang="ru-RU" dirty="0" smtClean="0"/>
              <a:t>рядом; </a:t>
            </a:r>
            <a:r>
              <a:rPr lang="ru-RU" dirty="0" smtClean="0"/>
              <a:t>она расчесывала гребнем их молодые, небрежно всклокоченные кудри и смачивала их слезами; она глядела на них вся , глядела всеми чувствами , вся превратилась в одно зрение и не могла наглядеться.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Подчеркни причастный оборот!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0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Сонная дорога заворачивающая вправо и ведущая к плотине блестела на солнце.</a:t>
            </a:r>
          </a:p>
          <a:p>
            <a:pPr marL="0" indent="0">
              <a:buNone/>
            </a:pPr>
            <a:r>
              <a:rPr lang="ru-RU" dirty="0" smtClean="0"/>
              <a:t>Тонкие березки принимавшие блеск белого шелка были еще влажными от дождя пестрели и загорались червонным золотом лежавшие на земле листья.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Расставь знаки препинания </a:t>
            </a:r>
            <a:r>
              <a:rPr lang="ru-RU" dirty="0"/>
              <a:t> </a:t>
            </a:r>
            <a:r>
              <a:rPr lang="ru-RU" dirty="0" smtClean="0"/>
              <a:t>и объясни графически  их постановку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9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небольшой площадке усыпанной желтым влажным песком стояла высокая беседка привлекавшая внимание прохожих.</a:t>
            </a:r>
          </a:p>
          <a:p>
            <a:pPr marL="0" indent="0">
              <a:buNone/>
            </a:pPr>
            <a:r>
              <a:rPr lang="ru-RU" dirty="0" smtClean="0"/>
              <a:t>Леса покрывающие около трети земной суши исключительно активно благотворно влияют на земную жизнь очищают и облагораживают околоземную атмосферу.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Расставь знаки препинания.(выбери предложение!)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5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Вставь пропущенные буквы, объясни свой выбор.</a:t>
            </a:r>
          </a:p>
          <a:p>
            <a:pPr marL="0" indent="0">
              <a:buNone/>
            </a:pPr>
            <a:r>
              <a:rPr lang="ru-RU" dirty="0" smtClean="0"/>
              <a:t>Кол..</a:t>
            </a:r>
            <a:r>
              <a:rPr lang="ru-RU" dirty="0" err="1" smtClean="0"/>
              <a:t>щий</a:t>
            </a:r>
            <a:r>
              <a:rPr lang="ru-RU" dirty="0" smtClean="0"/>
              <a:t> лед, </a:t>
            </a:r>
            <a:r>
              <a:rPr lang="ru-RU" dirty="0" err="1" smtClean="0"/>
              <a:t>кле</a:t>
            </a:r>
            <a:r>
              <a:rPr lang="ru-RU" dirty="0" smtClean="0"/>
              <a:t>..</a:t>
            </a:r>
            <a:r>
              <a:rPr lang="ru-RU" dirty="0" err="1" smtClean="0"/>
              <a:t>щиеся</a:t>
            </a:r>
            <a:r>
              <a:rPr lang="ru-RU" dirty="0" smtClean="0"/>
              <a:t> обои, </a:t>
            </a:r>
            <a:r>
              <a:rPr lang="ru-RU" dirty="0" err="1" smtClean="0"/>
              <a:t>видне</a:t>
            </a:r>
            <a:r>
              <a:rPr lang="ru-RU" dirty="0" smtClean="0"/>
              <a:t>..</a:t>
            </a:r>
            <a:r>
              <a:rPr lang="ru-RU" dirty="0" err="1" smtClean="0"/>
              <a:t>щийся</a:t>
            </a:r>
            <a:r>
              <a:rPr lang="ru-RU" dirty="0" smtClean="0"/>
              <a:t> вдали, </a:t>
            </a:r>
            <a:r>
              <a:rPr lang="ru-RU" dirty="0" err="1" smtClean="0"/>
              <a:t>ненавид</a:t>
            </a:r>
            <a:r>
              <a:rPr lang="ru-RU" dirty="0" smtClean="0"/>
              <a:t>..</a:t>
            </a:r>
            <a:r>
              <a:rPr lang="ru-RU" dirty="0" err="1" smtClean="0"/>
              <a:t>вший</a:t>
            </a:r>
            <a:r>
              <a:rPr lang="ru-RU" dirty="0" smtClean="0"/>
              <a:t> ложь,</a:t>
            </a:r>
            <a:r>
              <a:rPr lang="ru-RU" dirty="0" err="1" smtClean="0"/>
              <a:t>выстро</a:t>
            </a:r>
            <a:r>
              <a:rPr lang="ru-RU" dirty="0" smtClean="0"/>
              <a:t>..</a:t>
            </a:r>
            <a:r>
              <a:rPr lang="ru-RU" dirty="0" err="1" smtClean="0"/>
              <a:t>вший</a:t>
            </a:r>
            <a:r>
              <a:rPr lang="ru-RU" dirty="0" smtClean="0"/>
              <a:t> дом,</a:t>
            </a:r>
            <a:r>
              <a:rPr lang="ru-RU" dirty="0" err="1" smtClean="0"/>
              <a:t>слыш</a:t>
            </a:r>
            <a:r>
              <a:rPr lang="ru-RU" dirty="0" smtClean="0"/>
              <a:t>..</a:t>
            </a:r>
            <a:r>
              <a:rPr lang="ru-RU" dirty="0" err="1" smtClean="0"/>
              <a:t>мого</a:t>
            </a:r>
            <a:r>
              <a:rPr lang="ru-RU" dirty="0" smtClean="0"/>
              <a:t> рокота моторов, </a:t>
            </a:r>
            <a:r>
              <a:rPr lang="ru-RU" dirty="0" err="1" smtClean="0"/>
              <a:t>выращива</a:t>
            </a:r>
            <a:r>
              <a:rPr lang="ru-RU" dirty="0" smtClean="0"/>
              <a:t>..</a:t>
            </a:r>
            <a:r>
              <a:rPr lang="ru-RU" dirty="0" err="1" smtClean="0"/>
              <a:t>мый</a:t>
            </a:r>
            <a:r>
              <a:rPr lang="ru-RU" dirty="0" smtClean="0"/>
              <a:t> юннатами,</a:t>
            </a:r>
            <a:r>
              <a:rPr lang="ru-RU" dirty="0" err="1" smtClean="0"/>
              <a:t>подгоня</a:t>
            </a:r>
            <a:r>
              <a:rPr lang="ru-RU" dirty="0" smtClean="0"/>
              <a:t>..мая ветром,стел..</a:t>
            </a:r>
            <a:r>
              <a:rPr lang="ru-RU" dirty="0" err="1" smtClean="0"/>
              <a:t>щийся</a:t>
            </a:r>
            <a:r>
              <a:rPr lang="ru-RU" dirty="0" smtClean="0"/>
              <a:t> </a:t>
            </a:r>
            <a:r>
              <a:rPr lang="ru-RU" dirty="0" err="1" smtClean="0"/>
              <a:t>туман,свежеморож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рыба,</a:t>
            </a:r>
            <a:r>
              <a:rPr lang="ru-RU" dirty="0" err="1" smtClean="0"/>
              <a:t>связ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</a:t>
            </a:r>
            <a:r>
              <a:rPr lang="ru-RU" dirty="0" err="1" smtClean="0"/>
              <a:t>кофта,позолоч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ложка,ран..</a:t>
            </a:r>
            <a:r>
              <a:rPr lang="ru-RU" dirty="0" err="1" smtClean="0"/>
              <a:t>ый</a:t>
            </a:r>
            <a:r>
              <a:rPr lang="ru-RU" dirty="0" smtClean="0"/>
              <a:t> солдат.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Правописание суффиксов причастий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0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Трав(не)скошена,(не)забываемый подвиг,(не)решенная мной задача, еще(не)освещенные солнцем,(не)проницаемые сумерки,(не)решенная ,а только начатая </a:t>
            </a:r>
            <a:r>
              <a:rPr lang="ru-RU" dirty="0" err="1" smtClean="0"/>
              <a:t>задача,девочка</a:t>
            </a:r>
            <a:r>
              <a:rPr lang="ru-RU" dirty="0" smtClean="0"/>
              <a:t>(не)вежлива и (не)</a:t>
            </a:r>
            <a:r>
              <a:rPr lang="ru-RU" dirty="0" err="1" smtClean="0"/>
              <a:t>воспита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)а,(не)сжатая рожь,(не)</a:t>
            </a:r>
            <a:r>
              <a:rPr lang="ru-RU" dirty="0" err="1" smtClean="0"/>
              <a:t>написа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ое</a:t>
            </a:r>
            <a:r>
              <a:rPr lang="ru-RU" dirty="0" smtClean="0"/>
              <a:t> сочинение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Слитное и раздельное написание НЕ с причастиями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97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Напиши сочинение-описание на  одну из тем:</a:t>
            </a:r>
          </a:p>
          <a:p>
            <a:pPr marL="0" indent="0">
              <a:buNone/>
            </a:pPr>
            <a:r>
              <a:rPr lang="ru-RU" dirty="0" smtClean="0"/>
              <a:t>«Прогулка по осеннему лесу.»</a:t>
            </a:r>
          </a:p>
          <a:p>
            <a:pPr marL="0" indent="0">
              <a:buNone/>
            </a:pPr>
            <a:r>
              <a:rPr lang="ru-RU" dirty="0" smtClean="0"/>
              <a:t>«Я познакомился с новой частью речи»</a:t>
            </a:r>
          </a:p>
          <a:p>
            <a:pPr marL="0" indent="0">
              <a:buNone/>
            </a:pPr>
            <a:r>
              <a:rPr lang="ru-RU" dirty="0" smtClean="0"/>
              <a:t>                      Желаю успехов!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86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</TotalTime>
  <Words>340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ПРИЧАСТИЕ</vt:lpstr>
      <vt:lpstr>Презентация PowerPoint</vt:lpstr>
      <vt:lpstr>Презентация PowerPoint</vt:lpstr>
      <vt:lpstr>Подчеркни причастный оборот!</vt:lpstr>
      <vt:lpstr>Расставь знаки препинания  и объясни графически  их постановку </vt:lpstr>
      <vt:lpstr>Расставь знаки препинания.(выбери предложение!)</vt:lpstr>
      <vt:lpstr>Правописание суффиксов причастий</vt:lpstr>
      <vt:lpstr>Слитное и раздельное написание НЕ с причастиями</vt:lpstr>
      <vt:lpstr>Творческая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ПРИЧАСТИЕ</dc:title>
  <dc:creator>school93</dc:creator>
  <cp:lastModifiedBy>user</cp:lastModifiedBy>
  <cp:revision>10</cp:revision>
  <dcterms:created xsi:type="dcterms:W3CDTF">2000-10-13T23:27:09Z</dcterms:created>
  <dcterms:modified xsi:type="dcterms:W3CDTF">2015-12-04T15:33:11Z</dcterms:modified>
</cp:coreProperties>
</file>