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03E4D-CB6D-4E0B-9A47-6D92764A9C7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48400-2ABA-479F-9FCB-2F7ED59E52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03E4D-CB6D-4E0B-9A47-6D92764A9C7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48400-2ABA-479F-9FCB-2F7ED59E52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03E4D-CB6D-4E0B-9A47-6D92764A9C7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48400-2ABA-479F-9FCB-2F7ED59E5232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03E4D-CB6D-4E0B-9A47-6D92764A9C7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48400-2ABA-479F-9FCB-2F7ED59E523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03E4D-CB6D-4E0B-9A47-6D92764A9C7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48400-2ABA-479F-9FCB-2F7ED59E52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03E4D-CB6D-4E0B-9A47-6D92764A9C7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48400-2ABA-479F-9FCB-2F7ED59E523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03E4D-CB6D-4E0B-9A47-6D92764A9C7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48400-2ABA-479F-9FCB-2F7ED59E52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03E4D-CB6D-4E0B-9A47-6D92764A9C7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48400-2ABA-479F-9FCB-2F7ED59E52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03E4D-CB6D-4E0B-9A47-6D92764A9C7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48400-2ABA-479F-9FCB-2F7ED59E52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03E4D-CB6D-4E0B-9A47-6D92764A9C7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48400-2ABA-479F-9FCB-2F7ED59E5232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03E4D-CB6D-4E0B-9A47-6D92764A9C7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48400-2ABA-479F-9FCB-2F7ED59E523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F103E4D-CB6D-4E0B-9A47-6D92764A9C7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2448400-2ABA-479F-9FCB-2F7ED59E523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</a:t>
            </a:r>
            <a:r>
              <a:rPr lang="tt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шәһәргә барабыз</a:t>
            </a:r>
            <a:endParaRPr lang="ru-RU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463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7" y="1412776"/>
            <a:ext cx="7524824" cy="4713387"/>
          </a:xfrm>
        </p:spPr>
        <p:txBody>
          <a:bodyPr/>
          <a:lstStyle/>
          <a:p>
            <a:pPr marL="0" indent="0">
              <a:buNone/>
            </a:pPr>
            <a:endParaRPr lang="tt-RU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tt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 кайсы шәһәрдә яшисең?</a:t>
            </a:r>
          </a:p>
          <a:p>
            <a:pPr marL="457200" indent="-457200">
              <a:buAutoNum type="arabicPeriod"/>
            </a:pPr>
            <a:r>
              <a:rPr lang="tt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 нинди урамда торасың?</a:t>
            </a:r>
          </a:p>
          <a:p>
            <a:pPr marL="457200" indent="-457200">
              <a:buAutoNum type="arabicPeriod"/>
            </a:pPr>
            <a:r>
              <a:rPr lang="tt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 нинди йортта, ничәнче катта, ничәнче фатирда торасың?</a:t>
            </a:r>
          </a:p>
          <a:p>
            <a:pPr marL="457200" indent="-457200">
              <a:buAutoNum type="arabicPeriod"/>
            </a:pPr>
            <a:r>
              <a:rPr lang="tt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Ничәнче мәктәптә укыйсың?</a:t>
            </a:r>
          </a:p>
          <a:p>
            <a:pPr marL="457200" indent="-457200">
              <a:buAutoNum type="arabicPeriod"/>
            </a:pPr>
            <a:r>
              <a:rPr lang="tt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Мәктәпкә ничек барасың?</a:t>
            </a:r>
          </a:p>
          <a:p>
            <a:pPr marL="457200" indent="-457200">
              <a:buAutoNum type="arabicPeriod"/>
            </a:pPr>
            <a:endParaRPr lang="tt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Сорауларга җавап бир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726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5" y="1268760"/>
            <a:ext cx="7452816" cy="4857403"/>
          </a:xfrm>
        </p:spPr>
        <p:txBody>
          <a:bodyPr>
            <a:normAutofit lnSpcReduction="10000"/>
          </a:bodyPr>
          <a:lstStyle/>
          <a:p>
            <a:endParaRPr lang="tt-RU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t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дом.</a:t>
            </a:r>
          </a:p>
          <a:p>
            <a:r>
              <a:rPr lang="tt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Светлая комната.</a:t>
            </a:r>
          </a:p>
          <a:p>
            <a:r>
              <a:rPr lang="tt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Большая квартира.</a:t>
            </a:r>
          </a:p>
          <a:p>
            <a:r>
              <a:rPr lang="tt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Седьмой этаж.</a:t>
            </a:r>
          </a:p>
          <a:p>
            <a:r>
              <a:rPr lang="tt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Моя спальня.</a:t>
            </a:r>
          </a:p>
          <a:p>
            <a:r>
              <a:rPr lang="tt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Наша кухня.</a:t>
            </a:r>
          </a:p>
          <a:p>
            <a:r>
              <a:rPr lang="tt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Большой зал.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/>
          <a:lstStyle/>
          <a:p>
            <a:r>
              <a:rPr lang="tt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Тәрҗемә ит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512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5" y="1628800"/>
            <a:ext cx="7452816" cy="44973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tt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t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каком городе он живёт?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t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 какой?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t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городе дома какие?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t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транспортные средства ездят в городе?</a:t>
            </a:r>
          </a:p>
          <a:p>
            <a:pPr>
              <a:buFont typeface="Wingdings" panose="05000000000000000000" pitchFamily="2" charset="2"/>
              <a:buChar char="Ø"/>
            </a:pPr>
            <a:endParaRPr lang="tt-RU" dirty="0" smtClean="0"/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Спроси  у  друга: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147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40960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5486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t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Шалтырат – звони</a:t>
            </a:r>
          </a:p>
          <a:p>
            <a:r>
              <a:rPr lang="tt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Риза  - согласен</a:t>
            </a:r>
          </a:p>
          <a:p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Иртән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утром</a:t>
            </a:r>
          </a:p>
          <a:p>
            <a:r>
              <a:rPr lang="tt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Сорый - спрашивает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Яңа сүзләр белән танышабыз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310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1916832"/>
            <a:ext cx="7408333" cy="4392488"/>
          </a:xfrm>
        </p:spPr>
        <p:txBody>
          <a:bodyPr>
            <a:noAutofit/>
          </a:bodyPr>
          <a:lstStyle/>
          <a:p>
            <a:r>
              <a:rPr lang="tt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 звони.</a:t>
            </a:r>
          </a:p>
          <a:p>
            <a:r>
              <a:rPr lang="tt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 позвони маме.</a:t>
            </a:r>
          </a:p>
          <a:p>
            <a:r>
              <a:rPr lang="tt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согласен.</a:t>
            </a:r>
          </a:p>
          <a:p>
            <a:r>
              <a:rPr lang="tt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согласен с Викой. </a:t>
            </a:r>
          </a:p>
          <a:p>
            <a:r>
              <a:rPr lang="tt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Утром иду.</a:t>
            </a:r>
          </a:p>
          <a:p>
            <a:r>
              <a:rPr lang="tt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Утром иду в школу.</a:t>
            </a:r>
          </a:p>
          <a:p>
            <a:r>
              <a:rPr lang="tt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спрашивает.</a:t>
            </a:r>
          </a:p>
          <a:p>
            <a:endParaRPr lang="tt-RU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“Баскыч” уены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3666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69</TotalTime>
  <Words>129</Words>
  <Application>Microsoft Office PowerPoint</Application>
  <PresentationFormat>Экран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Без шәһәргә барабыз</vt:lpstr>
      <vt:lpstr>Сорауларга җавап бир</vt:lpstr>
      <vt:lpstr>Тәрҗемә ит</vt:lpstr>
      <vt:lpstr>Спроси  у  друга:</vt:lpstr>
      <vt:lpstr>Презентация PowerPoint</vt:lpstr>
      <vt:lpstr>Яңа сүзләр белән танышабыз</vt:lpstr>
      <vt:lpstr>“Баскыч” уены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 шәһәргә барабыз</dc:title>
  <dc:creator>учитель</dc:creator>
  <cp:lastModifiedBy>учитель</cp:lastModifiedBy>
  <cp:revision>8</cp:revision>
  <dcterms:created xsi:type="dcterms:W3CDTF">2015-02-23T13:23:56Z</dcterms:created>
  <dcterms:modified xsi:type="dcterms:W3CDTF">2015-02-23T19:49:35Z</dcterms:modified>
</cp:coreProperties>
</file>