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4" r:id="rId4"/>
    <p:sldId id="262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4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3AD771-2DF3-452C-A380-3549F1261787}" type="datetimeFigureOut">
              <a:rPr lang="ru-RU" smtClean="0"/>
              <a:t>08.11.2013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025423-3306-4A4C-8592-7F675C23A8B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t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tt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Мәктәп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6428184" cy="2217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4" y="1484784"/>
            <a:ext cx="824595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Мәктәп нинди?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endParaRPr lang="tt-RU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tt-RU" dirty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tt-RU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tt-RU" sz="3600" dirty="0">
                <a:solidFill>
                  <a:prstClr val="black"/>
                </a:solidFill>
              </a:rPr>
              <a:t> </a:t>
            </a:r>
            <a:r>
              <a:rPr lang="tt-RU" sz="3600" dirty="0" smtClean="0">
                <a:solidFill>
                  <a:prstClr val="black"/>
                </a:solidFill>
              </a:rPr>
              <a:t>   Матур      Яңа   Чиста     Зур   Якты </a:t>
            </a:r>
          </a:p>
          <a:p>
            <a:pPr marL="0" lvl="0" indent="0">
              <a:buClr>
                <a:srgbClr val="0BD0D9"/>
              </a:buClr>
              <a:buNone/>
            </a:pPr>
            <a:endParaRPr lang="tt-RU" sz="3600" dirty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tt-RU" sz="2800" b="1" dirty="0" smtClean="0">
                <a:solidFill>
                  <a:srgbClr val="FF0000"/>
                </a:solidFill>
              </a:rPr>
              <a:t>Краси</a:t>
            </a:r>
            <a:r>
              <a:rPr lang="ru-RU" sz="2800" b="1" dirty="0" err="1" smtClean="0">
                <a:solidFill>
                  <a:srgbClr val="FF0000"/>
                </a:solidFill>
              </a:rPr>
              <a:t>вая</a:t>
            </a:r>
            <a:r>
              <a:rPr lang="ru-RU" sz="2800" b="1" dirty="0" smtClean="0">
                <a:solidFill>
                  <a:srgbClr val="FF0000"/>
                </a:solidFill>
              </a:rPr>
              <a:t>   Новая   Чистая    Большая   Светлая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t-RU" sz="2800" dirty="0" smtClean="0"/>
              <a:t>                      </a:t>
            </a:r>
            <a:r>
              <a:rPr lang="tt-RU" dirty="0" smtClean="0"/>
              <a:t>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475656" y="1916832"/>
            <a:ext cx="180020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572000" y="1847088"/>
            <a:ext cx="0" cy="158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152" y="1916832"/>
            <a:ext cx="108012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275856" y="1916832"/>
            <a:ext cx="50405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331640" y="38610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75856" y="38610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72000" y="38610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156176" y="38610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380312" y="38610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5"/>
            <a:ext cx="354724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07504" y="5387551"/>
            <a:ext cx="36724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64" y="395471"/>
            <a:ext cx="4069892" cy="43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4572000" y="4211792"/>
            <a:ext cx="4464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абый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" y="0"/>
            <a:ext cx="784701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395536" y="5810799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355972" y="5811814"/>
            <a:ext cx="4139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малай</a:t>
            </a:r>
            <a:endParaRPr lang="ru-RU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4"/>
            <a:ext cx="17281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476" y="1128652"/>
            <a:ext cx="2106094" cy="158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8652"/>
            <a:ext cx="163995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6" b="100000" l="3226" r="96237">
                        <a14:foregroundMark x1="63441" y1="3356" x2="63441" y2="3356"/>
                        <a14:foregroundMark x1="95161" y1="27517" x2="95161" y2="27517"/>
                        <a14:foregroundMark x1="96237" y1="19463" x2="96237" y2="19463"/>
                        <a14:foregroundMark x1="60215" y1="53020" x2="60215" y2="53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71" y="898360"/>
            <a:ext cx="1840485" cy="147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12828"/>
            <a:ext cx="2083531" cy="152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28079"/>
            <a:ext cx="1944216" cy="145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33" y="5030026"/>
            <a:ext cx="1821919" cy="112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46738"/>
            <a:ext cx="1778481" cy="127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1522661" cy="154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967335"/>
            <a:ext cx="374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54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5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Прямая со стрелкой 3"/>
          <p:cNvCxnSpPr>
            <a:stCxn id="2" idx="1"/>
          </p:cNvCxnSpPr>
          <p:nvPr/>
        </p:nvCxnSpPr>
        <p:spPr>
          <a:xfrm flipH="1" flipV="1">
            <a:off x="1619672" y="3068960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3208523" y="2492896"/>
            <a:ext cx="283357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355976" y="2492896"/>
            <a:ext cx="504056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508104" y="2492896"/>
            <a:ext cx="936104" cy="756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102" idx="1"/>
          </p:cNvCxnSpPr>
          <p:nvPr/>
        </p:nvCxnSpPr>
        <p:spPr>
          <a:xfrm>
            <a:off x="5508104" y="3473853"/>
            <a:ext cx="15841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07705" y="3789040"/>
            <a:ext cx="1080119" cy="7390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91880" y="3789040"/>
            <a:ext cx="144016" cy="1057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99992" y="3890665"/>
            <a:ext cx="216024" cy="956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19970" y="3789040"/>
            <a:ext cx="151600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7119"/>
            <a:ext cx="2664296" cy="324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484783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Укучылар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кая </a:t>
            </a:r>
            <a:r>
              <a:rPr lang="ru-RU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баралар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650560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Укучылар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мәктәпкә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баралар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17032"/>
            <a:ext cx="3826382" cy="29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6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3742"/>
            <a:ext cx="2398642" cy="230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32" y="3650325"/>
            <a:ext cx="217273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1933947" cy="215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3278349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tt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 укый.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3278349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tt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 яза.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733256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tt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 рәсем ясый.</a:t>
            </a:r>
          </a:p>
        </p:txBody>
      </p:sp>
    </p:spTree>
    <p:extLst>
      <p:ext uri="{BB962C8B-B14F-4D97-AF65-F5344CB8AC3E}">
        <p14:creationId xmlns:p14="http://schemas.microsoft.com/office/powerpoint/2010/main" val="37824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52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             Мәктәп</vt:lpstr>
      <vt:lpstr>           Мәктәп нинди?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8</cp:revision>
  <dcterms:created xsi:type="dcterms:W3CDTF">2013-11-06T07:14:39Z</dcterms:created>
  <dcterms:modified xsi:type="dcterms:W3CDTF">2013-11-08T08:48:44Z</dcterms:modified>
</cp:coreProperties>
</file>