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617" r:id="rId2"/>
    <p:sldId id="604" r:id="rId3"/>
    <p:sldId id="605" r:id="rId4"/>
    <p:sldId id="606" r:id="rId5"/>
    <p:sldId id="607" r:id="rId6"/>
    <p:sldId id="608" r:id="rId7"/>
    <p:sldId id="609" r:id="rId8"/>
    <p:sldId id="612" r:id="rId9"/>
    <p:sldId id="577" r:id="rId10"/>
    <p:sldId id="614" r:id="rId11"/>
    <p:sldId id="615" r:id="rId12"/>
    <p:sldId id="616" r:id="rId13"/>
    <p:sldId id="60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4A02C"/>
    <a:srgbClr val="CC00CC"/>
    <a:srgbClr val="FD3F03"/>
    <a:srgbClr val="F3650D"/>
    <a:srgbClr val="00FFFF"/>
    <a:srgbClr val="FD99B3"/>
    <a:srgbClr val="FFE94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100" autoAdjust="0"/>
  </p:normalViewPr>
  <p:slideViewPr>
    <p:cSldViewPr>
      <p:cViewPr>
        <p:scale>
          <a:sx n="46" d="100"/>
          <a:sy n="46" d="100"/>
        </p:scale>
        <p:origin x="-51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1676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60C3E-F8B8-4A34-A4B8-FCDA194103F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hyperlink" Target="http://avtatuzova.ru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microsoft.com/office/2007/relationships/hdphoto" Target="../media/hdphoto2.wd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69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857232"/>
            <a:ext cx="878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«Уравнение»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1659379"/>
            <a:ext cx="378621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начальных классов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872" y="1317315"/>
            <a:ext cx="4643470" cy="2909089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54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104" y="652046"/>
            <a:ext cx="650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 Вовы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104" y="1124744"/>
            <a:ext cx="8743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реки растут 4 осины и 3 липы. Сколько всего деревьев у реки?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90770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502939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63589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924663" y="5786100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907748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502983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983102" y="5794830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923928" y="5773852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434881" y="1982579"/>
            <a:ext cx="2554421" cy="1795876"/>
            <a:chOff x="145371" y="1921156"/>
            <a:chExt cx="2554421" cy="1795876"/>
          </a:xfrm>
        </p:grpSpPr>
        <p:sp>
          <p:nvSpPr>
            <p:cNvPr id="42" name="Прямоугольник 41"/>
            <p:cNvSpPr/>
            <p:nvPr/>
          </p:nvSpPr>
          <p:spPr>
            <a:xfrm rot="10800000">
              <a:off x="192528" y="1921156"/>
              <a:ext cx="2448272" cy="17958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accent2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2">
                    <a:lumMod val="40000"/>
                    <a:lumOff val="6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145371" y="2137180"/>
              <a:ext cx="2554421" cy="1560382"/>
              <a:chOff x="145371" y="2137180"/>
              <a:chExt cx="2554421" cy="1560382"/>
            </a:xfrm>
          </p:grpSpPr>
          <p:grpSp>
            <p:nvGrpSpPr>
              <p:cNvPr id="44" name="Группа 43"/>
              <p:cNvGrpSpPr/>
              <p:nvPr/>
            </p:nvGrpSpPr>
            <p:grpSpPr>
              <a:xfrm>
                <a:off x="145371" y="2641063"/>
                <a:ext cx="2554421" cy="1056499"/>
                <a:chOff x="145371" y="4115947"/>
                <a:chExt cx="2554421" cy="1056499"/>
              </a:xfrm>
            </p:grpSpPr>
            <p:sp>
              <p:nvSpPr>
                <p:cNvPr id="66" name="Двойная волна 65"/>
                <p:cNvSpPr/>
                <p:nvPr/>
              </p:nvSpPr>
              <p:spPr>
                <a:xfrm>
                  <a:off x="145371" y="4489271"/>
                  <a:ext cx="2554421" cy="683175"/>
                </a:xfrm>
                <a:prstGeom prst="doubleWave">
                  <a:avLst/>
                </a:prstGeom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Двойная волна 66"/>
                <p:cNvSpPr/>
                <p:nvPr/>
              </p:nvSpPr>
              <p:spPr>
                <a:xfrm>
                  <a:off x="145371" y="4115947"/>
                  <a:ext cx="2554421" cy="587290"/>
                </a:xfrm>
                <a:prstGeom prst="doubleWave">
                  <a:avLst/>
                </a:prstGeo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5" name="Группа 44"/>
              <p:cNvGrpSpPr/>
              <p:nvPr/>
            </p:nvGrpSpPr>
            <p:grpSpPr>
              <a:xfrm>
                <a:off x="899175" y="2252114"/>
                <a:ext cx="294985" cy="547462"/>
                <a:chOff x="1371081" y="979743"/>
                <a:chExt cx="2699741" cy="5010451"/>
              </a:xfrm>
            </p:grpSpPr>
            <p:sp>
              <p:nvSpPr>
                <p:cNvPr id="64" name="Полилиния 63"/>
                <p:cNvSpPr/>
                <p:nvPr/>
              </p:nvSpPr>
              <p:spPr>
                <a:xfrm>
                  <a:off x="2460988" y="3886416"/>
                  <a:ext cx="612446" cy="2103778"/>
                </a:xfrm>
                <a:custGeom>
                  <a:avLst/>
                  <a:gdLst>
                    <a:gd name="connsiteX0" fmla="*/ 75735 w 612446"/>
                    <a:gd name="connsiteY0" fmla="*/ 169390 h 2103778"/>
                    <a:gd name="connsiteX1" fmla="*/ 164225 w 612446"/>
                    <a:gd name="connsiteY1" fmla="*/ 729829 h 2103778"/>
                    <a:gd name="connsiteX2" fmla="*/ 46238 w 612446"/>
                    <a:gd name="connsiteY2" fmla="*/ 1629481 h 2103778"/>
                    <a:gd name="connsiteX3" fmla="*/ 46238 w 612446"/>
                    <a:gd name="connsiteY3" fmla="*/ 2057184 h 2103778"/>
                    <a:gd name="connsiteX4" fmla="*/ 606677 w 612446"/>
                    <a:gd name="connsiteY4" fmla="*/ 2027687 h 2103778"/>
                    <a:gd name="connsiteX5" fmla="*/ 341206 w 612446"/>
                    <a:gd name="connsiteY5" fmla="*/ 1481997 h 2103778"/>
                    <a:gd name="connsiteX6" fmla="*/ 400199 w 612446"/>
                    <a:gd name="connsiteY6" fmla="*/ 980552 h 2103778"/>
                    <a:gd name="connsiteX7" fmla="*/ 400199 w 612446"/>
                    <a:gd name="connsiteY7" fmla="*/ 449610 h 2103778"/>
                    <a:gd name="connsiteX8" fmla="*/ 444444 w 612446"/>
                    <a:gd name="connsiteY8" fmla="*/ 80900 h 2103778"/>
                    <a:gd name="connsiteX9" fmla="*/ 178973 w 612446"/>
                    <a:gd name="connsiteY9" fmla="*/ 7158 h 2103778"/>
                    <a:gd name="connsiteX10" fmla="*/ 134728 w 612446"/>
                    <a:gd name="connsiteY10" fmla="*/ 198887 h 2103778"/>
                    <a:gd name="connsiteX11" fmla="*/ 134728 w 612446"/>
                    <a:gd name="connsiteY11" fmla="*/ 198887 h 2103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12446" h="2103778">
                      <a:moveTo>
                        <a:pt x="75735" y="169390"/>
                      </a:moveTo>
                      <a:cubicBezTo>
                        <a:pt x="122438" y="327935"/>
                        <a:pt x="169141" y="486481"/>
                        <a:pt x="164225" y="729829"/>
                      </a:cubicBezTo>
                      <a:cubicBezTo>
                        <a:pt x="159309" y="973177"/>
                        <a:pt x="65902" y="1408255"/>
                        <a:pt x="46238" y="1629481"/>
                      </a:cubicBezTo>
                      <a:cubicBezTo>
                        <a:pt x="26573" y="1850707"/>
                        <a:pt x="-47168" y="1990816"/>
                        <a:pt x="46238" y="2057184"/>
                      </a:cubicBezTo>
                      <a:cubicBezTo>
                        <a:pt x="139644" y="2123552"/>
                        <a:pt x="557516" y="2123551"/>
                        <a:pt x="606677" y="2027687"/>
                      </a:cubicBezTo>
                      <a:cubicBezTo>
                        <a:pt x="655838" y="1931823"/>
                        <a:pt x="375619" y="1656519"/>
                        <a:pt x="341206" y="1481997"/>
                      </a:cubicBezTo>
                      <a:cubicBezTo>
                        <a:pt x="306793" y="1307475"/>
                        <a:pt x="390367" y="1152617"/>
                        <a:pt x="400199" y="980552"/>
                      </a:cubicBezTo>
                      <a:cubicBezTo>
                        <a:pt x="410031" y="808487"/>
                        <a:pt x="392825" y="599552"/>
                        <a:pt x="400199" y="449610"/>
                      </a:cubicBezTo>
                      <a:cubicBezTo>
                        <a:pt x="407573" y="299668"/>
                        <a:pt x="481315" y="154642"/>
                        <a:pt x="444444" y="80900"/>
                      </a:cubicBezTo>
                      <a:cubicBezTo>
                        <a:pt x="407573" y="7158"/>
                        <a:pt x="230592" y="-12506"/>
                        <a:pt x="178973" y="7158"/>
                      </a:cubicBezTo>
                      <a:cubicBezTo>
                        <a:pt x="127354" y="26822"/>
                        <a:pt x="134728" y="198887"/>
                        <a:pt x="134728" y="198887"/>
                      </a:cubicBezTo>
                      <a:lnTo>
                        <a:pt x="134728" y="198887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Полилиния 64"/>
                <p:cNvSpPr/>
                <p:nvPr/>
              </p:nvSpPr>
              <p:spPr>
                <a:xfrm>
                  <a:off x="1371081" y="979743"/>
                  <a:ext cx="2699741" cy="3107633"/>
                </a:xfrm>
                <a:custGeom>
                  <a:avLst/>
                  <a:gdLst>
                    <a:gd name="connsiteX0" fmla="*/ 752687 w 2699741"/>
                    <a:gd name="connsiteY0" fmla="*/ 2825341 h 3107633"/>
                    <a:gd name="connsiteX1" fmla="*/ 339732 w 2699741"/>
                    <a:gd name="connsiteY1" fmla="*/ 2781096 h 3107633"/>
                    <a:gd name="connsiteX2" fmla="*/ 162751 w 2699741"/>
                    <a:gd name="connsiteY2" fmla="*/ 2515625 h 3107633"/>
                    <a:gd name="connsiteX3" fmla="*/ 59513 w 2699741"/>
                    <a:gd name="connsiteY3" fmla="*/ 2102670 h 3107633"/>
                    <a:gd name="connsiteX4" fmla="*/ 133254 w 2699741"/>
                    <a:gd name="connsiteY4" fmla="*/ 1910941 h 3107633"/>
                    <a:gd name="connsiteX5" fmla="*/ 519 w 2699741"/>
                    <a:gd name="connsiteY5" fmla="*/ 1394747 h 3107633"/>
                    <a:gd name="connsiteX6" fmla="*/ 192248 w 2699741"/>
                    <a:gd name="connsiteY6" fmla="*/ 1188270 h 3107633"/>
                    <a:gd name="connsiteX7" fmla="*/ 339732 w 2699741"/>
                    <a:gd name="connsiteY7" fmla="*/ 627831 h 3107633"/>
                    <a:gd name="connsiteX8" fmla="*/ 796932 w 2699741"/>
                    <a:gd name="connsiteY8" fmla="*/ 362360 h 3107633"/>
                    <a:gd name="connsiteX9" fmla="*/ 900171 w 2699741"/>
                    <a:gd name="connsiteY9" fmla="*/ 111638 h 3107633"/>
                    <a:gd name="connsiteX10" fmla="*/ 1342622 w 2699741"/>
                    <a:gd name="connsiteY10" fmla="*/ 8399 h 3107633"/>
                    <a:gd name="connsiteX11" fmla="*/ 1711332 w 2699741"/>
                    <a:gd name="connsiteY11" fmla="*/ 318115 h 3107633"/>
                    <a:gd name="connsiteX12" fmla="*/ 2065293 w 2699741"/>
                    <a:gd name="connsiteY12" fmla="*/ 391857 h 3107633"/>
                    <a:gd name="connsiteX13" fmla="*/ 2316016 w 2699741"/>
                    <a:gd name="connsiteY13" fmla="*/ 878554 h 3107633"/>
                    <a:gd name="connsiteX14" fmla="*/ 2404506 w 2699741"/>
                    <a:gd name="connsiteY14" fmla="*/ 1262012 h 3107633"/>
                    <a:gd name="connsiteX15" fmla="*/ 2566738 w 2699741"/>
                    <a:gd name="connsiteY15" fmla="*/ 1350502 h 3107633"/>
                    <a:gd name="connsiteX16" fmla="*/ 2537242 w 2699741"/>
                    <a:gd name="connsiteY16" fmla="*/ 1955186 h 3107633"/>
                    <a:gd name="connsiteX17" fmla="*/ 2699474 w 2699741"/>
                    <a:gd name="connsiteY17" fmla="*/ 2058425 h 3107633"/>
                    <a:gd name="connsiteX18" fmla="*/ 2492996 w 2699741"/>
                    <a:gd name="connsiteY18" fmla="*/ 2663109 h 3107633"/>
                    <a:gd name="connsiteX19" fmla="*/ 1445861 w 2699741"/>
                    <a:gd name="connsiteY19" fmla="*/ 3105560 h 3107633"/>
                    <a:gd name="connsiteX20" fmla="*/ 678945 w 2699741"/>
                    <a:gd name="connsiteY20" fmla="*/ 2840089 h 3107633"/>
                    <a:gd name="connsiteX21" fmla="*/ 678945 w 2699741"/>
                    <a:gd name="connsiteY21" fmla="*/ 2840089 h 3107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699741" h="3107633">
                      <a:moveTo>
                        <a:pt x="752687" y="2825341"/>
                      </a:moveTo>
                      <a:cubicBezTo>
                        <a:pt x="595371" y="2829028"/>
                        <a:pt x="438055" y="2832715"/>
                        <a:pt x="339732" y="2781096"/>
                      </a:cubicBezTo>
                      <a:cubicBezTo>
                        <a:pt x="241409" y="2729477"/>
                        <a:pt x="209454" y="2628696"/>
                        <a:pt x="162751" y="2515625"/>
                      </a:cubicBezTo>
                      <a:cubicBezTo>
                        <a:pt x="116048" y="2402554"/>
                        <a:pt x="64429" y="2203451"/>
                        <a:pt x="59513" y="2102670"/>
                      </a:cubicBezTo>
                      <a:cubicBezTo>
                        <a:pt x="54597" y="2001889"/>
                        <a:pt x="143086" y="2028928"/>
                        <a:pt x="133254" y="1910941"/>
                      </a:cubicBezTo>
                      <a:cubicBezTo>
                        <a:pt x="123422" y="1792954"/>
                        <a:pt x="-9313" y="1515192"/>
                        <a:pt x="519" y="1394747"/>
                      </a:cubicBezTo>
                      <a:cubicBezTo>
                        <a:pt x="10351" y="1274302"/>
                        <a:pt x="135712" y="1316089"/>
                        <a:pt x="192248" y="1188270"/>
                      </a:cubicBezTo>
                      <a:cubicBezTo>
                        <a:pt x="248783" y="1060451"/>
                        <a:pt x="238951" y="765483"/>
                        <a:pt x="339732" y="627831"/>
                      </a:cubicBezTo>
                      <a:cubicBezTo>
                        <a:pt x="440513" y="490179"/>
                        <a:pt x="703525" y="448392"/>
                        <a:pt x="796932" y="362360"/>
                      </a:cubicBezTo>
                      <a:cubicBezTo>
                        <a:pt x="890339" y="276328"/>
                        <a:pt x="809223" y="170631"/>
                        <a:pt x="900171" y="111638"/>
                      </a:cubicBezTo>
                      <a:cubicBezTo>
                        <a:pt x="991119" y="52645"/>
                        <a:pt x="1207429" y="-26014"/>
                        <a:pt x="1342622" y="8399"/>
                      </a:cubicBezTo>
                      <a:cubicBezTo>
                        <a:pt x="1477816" y="42812"/>
                        <a:pt x="1590887" y="254205"/>
                        <a:pt x="1711332" y="318115"/>
                      </a:cubicBezTo>
                      <a:cubicBezTo>
                        <a:pt x="1831777" y="382025"/>
                        <a:pt x="1964512" y="298451"/>
                        <a:pt x="2065293" y="391857"/>
                      </a:cubicBezTo>
                      <a:cubicBezTo>
                        <a:pt x="2166074" y="485263"/>
                        <a:pt x="2259481" y="733528"/>
                        <a:pt x="2316016" y="878554"/>
                      </a:cubicBezTo>
                      <a:cubicBezTo>
                        <a:pt x="2372551" y="1023580"/>
                        <a:pt x="2362719" y="1183354"/>
                        <a:pt x="2404506" y="1262012"/>
                      </a:cubicBezTo>
                      <a:cubicBezTo>
                        <a:pt x="2446293" y="1340670"/>
                        <a:pt x="2544615" y="1234973"/>
                        <a:pt x="2566738" y="1350502"/>
                      </a:cubicBezTo>
                      <a:cubicBezTo>
                        <a:pt x="2588861" y="1466031"/>
                        <a:pt x="2515119" y="1837199"/>
                        <a:pt x="2537242" y="1955186"/>
                      </a:cubicBezTo>
                      <a:cubicBezTo>
                        <a:pt x="2559365" y="2073173"/>
                        <a:pt x="2706848" y="1940438"/>
                        <a:pt x="2699474" y="2058425"/>
                      </a:cubicBezTo>
                      <a:cubicBezTo>
                        <a:pt x="2692100" y="2176412"/>
                        <a:pt x="2701931" y="2488587"/>
                        <a:pt x="2492996" y="2663109"/>
                      </a:cubicBezTo>
                      <a:cubicBezTo>
                        <a:pt x="2284061" y="2837631"/>
                        <a:pt x="1748203" y="3076063"/>
                        <a:pt x="1445861" y="3105560"/>
                      </a:cubicBezTo>
                      <a:cubicBezTo>
                        <a:pt x="1143519" y="3135057"/>
                        <a:pt x="678945" y="2840089"/>
                        <a:pt x="678945" y="2840089"/>
                      </a:cubicBezTo>
                      <a:lnTo>
                        <a:pt x="678945" y="2840089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6" name="Группа 45"/>
              <p:cNvGrpSpPr/>
              <p:nvPr/>
            </p:nvGrpSpPr>
            <p:grpSpPr>
              <a:xfrm>
                <a:off x="1246049" y="2340506"/>
                <a:ext cx="341608" cy="797955"/>
                <a:chOff x="6179420" y="1309474"/>
                <a:chExt cx="1132009" cy="2644235"/>
              </a:xfrm>
            </p:grpSpPr>
            <p:sp>
              <p:nvSpPr>
                <p:cNvPr id="62" name="Полилиния 61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3" name="Полилиния 62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7" name="Группа 46"/>
              <p:cNvGrpSpPr/>
              <p:nvPr/>
            </p:nvGrpSpPr>
            <p:grpSpPr>
              <a:xfrm>
                <a:off x="2204311" y="2222753"/>
                <a:ext cx="341608" cy="797955"/>
                <a:chOff x="6179420" y="1309474"/>
                <a:chExt cx="1132009" cy="2644235"/>
              </a:xfrm>
            </p:grpSpPr>
            <p:sp>
              <p:nvSpPr>
                <p:cNvPr id="60" name="Полилиния 59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олилиния 60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1792259" y="2267625"/>
                <a:ext cx="341608" cy="797955"/>
                <a:chOff x="6179420" y="1309474"/>
                <a:chExt cx="1132009" cy="2644235"/>
              </a:xfrm>
            </p:grpSpPr>
            <p:sp>
              <p:nvSpPr>
                <p:cNvPr id="58" name="Полилиния 57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Полилиния 58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9" name="Группа 48"/>
              <p:cNvGrpSpPr/>
              <p:nvPr/>
            </p:nvGrpSpPr>
            <p:grpSpPr>
              <a:xfrm>
                <a:off x="352248" y="2285595"/>
                <a:ext cx="341608" cy="797955"/>
                <a:chOff x="6179420" y="1309474"/>
                <a:chExt cx="1132009" cy="2644235"/>
              </a:xfrm>
            </p:grpSpPr>
            <p:sp>
              <p:nvSpPr>
                <p:cNvPr id="56" name="Полилиния 55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Полилиния 56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0" name="Группа 49"/>
              <p:cNvGrpSpPr/>
              <p:nvPr/>
            </p:nvGrpSpPr>
            <p:grpSpPr>
              <a:xfrm>
                <a:off x="1504502" y="2137180"/>
                <a:ext cx="294985" cy="547462"/>
                <a:chOff x="1371081" y="979743"/>
                <a:chExt cx="2699741" cy="5010451"/>
              </a:xfrm>
            </p:grpSpPr>
            <p:sp>
              <p:nvSpPr>
                <p:cNvPr id="54" name="Полилиния 53"/>
                <p:cNvSpPr/>
                <p:nvPr/>
              </p:nvSpPr>
              <p:spPr>
                <a:xfrm>
                  <a:off x="2460988" y="3886416"/>
                  <a:ext cx="612446" cy="2103778"/>
                </a:xfrm>
                <a:custGeom>
                  <a:avLst/>
                  <a:gdLst>
                    <a:gd name="connsiteX0" fmla="*/ 75735 w 612446"/>
                    <a:gd name="connsiteY0" fmla="*/ 169390 h 2103778"/>
                    <a:gd name="connsiteX1" fmla="*/ 164225 w 612446"/>
                    <a:gd name="connsiteY1" fmla="*/ 729829 h 2103778"/>
                    <a:gd name="connsiteX2" fmla="*/ 46238 w 612446"/>
                    <a:gd name="connsiteY2" fmla="*/ 1629481 h 2103778"/>
                    <a:gd name="connsiteX3" fmla="*/ 46238 w 612446"/>
                    <a:gd name="connsiteY3" fmla="*/ 2057184 h 2103778"/>
                    <a:gd name="connsiteX4" fmla="*/ 606677 w 612446"/>
                    <a:gd name="connsiteY4" fmla="*/ 2027687 h 2103778"/>
                    <a:gd name="connsiteX5" fmla="*/ 341206 w 612446"/>
                    <a:gd name="connsiteY5" fmla="*/ 1481997 h 2103778"/>
                    <a:gd name="connsiteX6" fmla="*/ 400199 w 612446"/>
                    <a:gd name="connsiteY6" fmla="*/ 980552 h 2103778"/>
                    <a:gd name="connsiteX7" fmla="*/ 400199 w 612446"/>
                    <a:gd name="connsiteY7" fmla="*/ 449610 h 2103778"/>
                    <a:gd name="connsiteX8" fmla="*/ 444444 w 612446"/>
                    <a:gd name="connsiteY8" fmla="*/ 80900 h 2103778"/>
                    <a:gd name="connsiteX9" fmla="*/ 178973 w 612446"/>
                    <a:gd name="connsiteY9" fmla="*/ 7158 h 2103778"/>
                    <a:gd name="connsiteX10" fmla="*/ 134728 w 612446"/>
                    <a:gd name="connsiteY10" fmla="*/ 198887 h 2103778"/>
                    <a:gd name="connsiteX11" fmla="*/ 134728 w 612446"/>
                    <a:gd name="connsiteY11" fmla="*/ 198887 h 2103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12446" h="2103778">
                      <a:moveTo>
                        <a:pt x="75735" y="169390"/>
                      </a:moveTo>
                      <a:cubicBezTo>
                        <a:pt x="122438" y="327935"/>
                        <a:pt x="169141" y="486481"/>
                        <a:pt x="164225" y="729829"/>
                      </a:cubicBezTo>
                      <a:cubicBezTo>
                        <a:pt x="159309" y="973177"/>
                        <a:pt x="65902" y="1408255"/>
                        <a:pt x="46238" y="1629481"/>
                      </a:cubicBezTo>
                      <a:cubicBezTo>
                        <a:pt x="26573" y="1850707"/>
                        <a:pt x="-47168" y="1990816"/>
                        <a:pt x="46238" y="2057184"/>
                      </a:cubicBezTo>
                      <a:cubicBezTo>
                        <a:pt x="139644" y="2123552"/>
                        <a:pt x="557516" y="2123551"/>
                        <a:pt x="606677" y="2027687"/>
                      </a:cubicBezTo>
                      <a:cubicBezTo>
                        <a:pt x="655838" y="1931823"/>
                        <a:pt x="375619" y="1656519"/>
                        <a:pt x="341206" y="1481997"/>
                      </a:cubicBezTo>
                      <a:cubicBezTo>
                        <a:pt x="306793" y="1307475"/>
                        <a:pt x="390367" y="1152617"/>
                        <a:pt x="400199" y="980552"/>
                      </a:cubicBezTo>
                      <a:cubicBezTo>
                        <a:pt x="410031" y="808487"/>
                        <a:pt x="392825" y="599552"/>
                        <a:pt x="400199" y="449610"/>
                      </a:cubicBezTo>
                      <a:cubicBezTo>
                        <a:pt x="407573" y="299668"/>
                        <a:pt x="481315" y="154642"/>
                        <a:pt x="444444" y="80900"/>
                      </a:cubicBezTo>
                      <a:cubicBezTo>
                        <a:pt x="407573" y="7158"/>
                        <a:pt x="230592" y="-12506"/>
                        <a:pt x="178973" y="7158"/>
                      </a:cubicBezTo>
                      <a:cubicBezTo>
                        <a:pt x="127354" y="26822"/>
                        <a:pt x="134728" y="198887"/>
                        <a:pt x="134728" y="198887"/>
                      </a:cubicBezTo>
                      <a:lnTo>
                        <a:pt x="134728" y="198887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Полилиния 54"/>
                <p:cNvSpPr/>
                <p:nvPr/>
              </p:nvSpPr>
              <p:spPr>
                <a:xfrm>
                  <a:off x="1371081" y="979743"/>
                  <a:ext cx="2699741" cy="3107633"/>
                </a:xfrm>
                <a:custGeom>
                  <a:avLst/>
                  <a:gdLst>
                    <a:gd name="connsiteX0" fmla="*/ 752687 w 2699741"/>
                    <a:gd name="connsiteY0" fmla="*/ 2825341 h 3107633"/>
                    <a:gd name="connsiteX1" fmla="*/ 339732 w 2699741"/>
                    <a:gd name="connsiteY1" fmla="*/ 2781096 h 3107633"/>
                    <a:gd name="connsiteX2" fmla="*/ 162751 w 2699741"/>
                    <a:gd name="connsiteY2" fmla="*/ 2515625 h 3107633"/>
                    <a:gd name="connsiteX3" fmla="*/ 59513 w 2699741"/>
                    <a:gd name="connsiteY3" fmla="*/ 2102670 h 3107633"/>
                    <a:gd name="connsiteX4" fmla="*/ 133254 w 2699741"/>
                    <a:gd name="connsiteY4" fmla="*/ 1910941 h 3107633"/>
                    <a:gd name="connsiteX5" fmla="*/ 519 w 2699741"/>
                    <a:gd name="connsiteY5" fmla="*/ 1394747 h 3107633"/>
                    <a:gd name="connsiteX6" fmla="*/ 192248 w 2699741"/>
                    <a:gd name="connsiteY6" fmla="*/ 1188270 h 3107633"/>
                    <a:gd name="connsiteX7" fmla="*/ 339732 w 2699741"/>
                    <a:gd name="connsiteY7" fmla="*/ 627831 h 3107633"/>
                    <a:gd name="connsiteX8" fmla="*/ 796932 w 2699741"/>
                    <a:gd name="connsiteY8" fmla="*/ 362360 h 3107633"/>
                    <a:gd name="connsiteX9" fmla="*/ 900171 w 2699741"/>
                    <a:gd name="connsiteY9" fmla="*/ 111638 h 3107633"/>
                    <a:gd name="connsiteX10" fmla="*/ 1342622 w 2699741"/>
                    <a:gd name="connsiteY10" fmla="*/ 8399 h 3107633"/>
                    <a:gd name="connsiteX11" fmla="*/ 1711332 w 2699741"/>
                    <a:gd name="connsiteY11" fmla="*/ 318115 h 3107633"/>
                    <a:gd name="connsiteX12" fmla="*/ 2065293 w 2699741"/>
                    <a:gd name="connsiteY12" fmla="*/ 391857 h 3107633"/>
                    <a:gd name="connsiteX13" fmla="*/ 2316016 w 2699741"/>
                    <a:gd name="connsiteY13" fmla="*/ 878554 h 3107633"/>
                    <a:gd name="connsiteX14" fmla="*/ 2404506 w 2699741"/>
                    <a:gd name="connsiteY14" fmla="*/ 1262012 h 3107633"/>
                    <a:gd name="connsiteX15" fmla="*/ 2566738 w 2699741"/>
                    <a:gd name="connsiteY15" fmla="*/ 1350502 h 3107633"/>
                    <a:gd name="connsiteX16" fmla="*/ 2537242 w 2699741"/>
                    <a:gd name="connsiteY16" fmla="*/ 1955186 h 3107633"/>
                    <a:gd name="connsiteX17" fmla="*/ 2699474 w 2699741"/>
                    <a:gd name="connsiteY17" fmla="*/ 2058425 h 3107633"/>
                    <a:gd name="connsiteX18" fmla="*/ 2492996 w 2699741"/>
                    <a:gd name="connsiteY18" fmla="*/ 2663109 h 3107633"/>
                    <a:gd name="connsiteX19" fmla="*/ 1445861 w 2699741"/>
                    <a:gd name="connsiteY19" fmla="*/ 3105560 h 3107633"/>
                    <a:gd name="connsiteX20" fmla="*/ 678945 w 2699741"/>
                    <a:gd name="connsiteY20" fmla="*/ 2840089 h 3107633"/>
                    <a:gd name="connsiteX21" fmla="*/ 678945 w 2699741"/>
                    <a:gd name="connsiteY21" fmla="*/ 2840089 h 3107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699741" h="3107633">
                      <a:moveTo>
                        <a:pt x="752687" y="2825341"/>
                      </a:moveTo>
                      <a:cubicBezTo>
                        <a:pt x="595371" y="2829028"/>
                        <a:pt x="438055" y="2832715"/>
                        <a:pt x="339732" y="2781096"/>
                      </a:cubicBezTo>
                      <a:cubicBezTo>
                        <a:pt x="241409" y="2729477"/>
                        <a:pt x="209454" y="2628696"/>
                        <a:pt x="162751" y="2515625"/>
                      </a:cubicBezTo>
                      <a:cubicBezTo>
                        <a:pt x="116048" y="2402554"/>
                        <a:pt x="64429" y="2203451"/>
                        <a:pt x="59513" y="2102670"/>
                      </a:cubicBezTo>
                      <a:cubicBezTo>
                        <a:pt x="54597" y="2001889"/>
                        <a:pt x="143086" y="2028928"/>
                        <a:pt x="133254" y="1910941"/>
                      </a:cubicBezTo>
                      <a:cubicBezTo>
                        <a:pt x="123422" y="1792954"/>
                        <a:pt x="-9313" y="1515192"/>
                        <a:pt x="519" y="1394747"/>
                      </a:cubicBezTo>
                      <a:cubicBezTo>
                        <a:pt x="10351" y="1274302"/>
                        <a:pt x="135712" y="1316089"/>
                        <a:pt x="192248" y="1188270"/>
                      </a:cubicBezTo>
                      <a:cubicBezTo>
                        <a:pt x="248783" y="1060451"/>
                        <a:pt x="238951" y="765483"/>
                        <a:pt x="339732" y="627831"/>
                      </a:cubicBezTo>
                      <a:cubicBezTo>
                        <a:pt x="440513" y="490179"/>
                        <a:pt x="703525" y="448392"/>
                        <a:pt x="796932" y="362360"/>
                      </a:cubicBezTo>
                      <a:cubicBezTo>
                        <a:pt x="890339" y="276328"/>
                        <a:pt x="809223" y="170631"/>
                        <a:pt x="900171" y="111638"/>
                      </a:cubicBezTo>
                      <a:cubicBezTo>
                        <a:pt x="991119" y="52645"/>
                        <a:pt x="1207429" y="-26014"/>
                        <a:pt x="1342622" y="8399"/>
                      </a:cubicBezTo>
                      <a:cubicBezTo>
                        <a:pt x="1477816" y="42812"/>
                        <a:pt x="1590887" y="254205"/>
                        <a:pt x="1711332" y="318115"/>
                      </a:cubicBezTo>
                      <a:cubicBezTo>
                        <a:pt x="1831777" y="382025"/>
                        <a:pt x="1964512" y="298451"/>
                        <a:pt x="2065293" y="391857"/>
                      </a:cubicBezTo>
                      <a:cubicBezTo>
                        <a:pt x="2166074" y="485263"/>
                        <a:pt x="2259481" y="733528"/>
                        <a:pt x="2316016" y="878554"/>
                      </a:cubicBezTo>
                      <a:cubicBezTo>
                        <a:pt x="2372551" y="1023580"/>
                        <a:pt x="2362719" y="1183354"/>
                        <a:pt x="2404506" y="1262012"/>
                      </a:cubicBezTo>
                      <a:cubicBezTo>
                        <a:pt x="2446293" y="1340670"/>
                        <a:pt x="2544615" y="1234973"/>
                        <a:pt x="2566738" y="1350502"/>
                      </a:cubicBezTo>
                      <a:cubicBezTo>
                        <a:pt x="2588861" y="1466031"/>
                        <a:pt x="2515119" y="1837199"/>
                        <a:pt x="2537242" y="1955186"/>
                      </a:cubicBezTo>
                      <a:cubicBezTo>
                        <a:pt x="2559365" y="2073173"/>
                        <a:pt x="2706848" y="1940438"/>
                        <a:pt x="2699474" y="2058425"/>
                      </a:cubicBezTo>
                      <a:cubicBezTo>
                        <a:pt x="2692100" y="2176412"/>
                        <a:pt x="2701931" y="2488587"/>
                        <a:pt x="2492996" y="2663109"/>
                      </a:cubicBezTo>
                      <a:cubicBezTo>
                        <a:pt x="2284061" y="2837631"/>
                        <a:pt x="1748203" y="3076063"/>
                        <a:pt x="1445861" y="3105560"/>
                      </a:cubicBezTo>
                      <a:cubicBezTo>
                        <a:pt x="1143519" y="3135057"/>
                        <a:pt x="678945" y="2840089"/>
                        <a:pt x="678945" y="2840089"/>
                      </a:cubicBezTo>
                      <a:lnTo>
                        <a:pt x="678945" y="2840089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693856" y="2569708"/>
                <a:ext cx="294985" cy="547462"/>
                <a:chOff x="1371081" y="979743"/>
                <a:chExt cx="2699741" cy="5010451"/>
              </a:xfrm>
            </p:grpSpPr>
            <p:sp>
              <p:nvSpPr>
                <p:cNvPr id="52" name="Полилиния 51"/>
                <p:cNvSpPr/>
                <p:nvPr/>
              </p:nvSpPr>
              <p:spPr>
                <a:xfrm>
                  <a:off x="2460988" y="3886416"/>
                  <a:ext cx="612446" cy="2103778"/>
                </a:xfrm>
                <a:custGeom>
                  <a:avLst/>
                  <a:gdLst>
                    <a:gd name="connsiteX0" fmla="*/ 75735 w 612446"/>
                    <a:gd name="connsiteY0" fmla="*/ 169390 h 2103778"/>
                    <a:gd name="connsiteX1" fmla="*/ 164225 w 612446"/>
                    <a:gd name="connsiteY1" fmla="*/ 729829 h 2103778"/>
                    <a:gd name="connsiteX2" fmla="*/ 46238 w 612446"/>
                    <a:gd name="connsiteY2" fmla="*/ 1629481 h 2103778"/>
                    <a:gd name="connsiteX3" fmla="*/ 46238 w 612446"/>
                    <a:gd name="connsiteY3" fmla="*/ 2057184 h 2103778"/>
                    <a:gd name="connsiteX4" fmla="*/ 606677 w 612446"/>
                    <a:gd name="connsiteY4" fmla="*/ 2027687 h 2103778"/>
                    <a:gd name="connsiteX5" fmla="*/ 341206 w 612446"/>
                    <a:gd name="connsiteY5" fmla="*/ 1481997 h 2103778"/>
                    <a:gd name="connsiteX6" fmla="*/ 400199 w 612446"/>
                    <a:gd name="connsiteY6" fmla="*/ 980552 h 2103778"/>
                    <a:gd name="connsiteX7" fmla="*/ 400199 w 612446"/>
                    <a:gd name="connsiteY7" fmla="*/ 449610 h 2103778"/>
                    <a:gd name="connsiteX8" fmla="*/ 444444 w 612446"/>
                    <a:gd name="connsiteY8" fmla="*/ 80900 h 2103778"/>
                    <a:gd name="connsiteX9" fmla="*/ 178973 w 612446"/>
                    <a:gd name="connsiteY9" fmla="*/ 7158 h 2103778"/>
                    <a:gd name="connsiteX10" fmla="*/ 134728 w 612446"/>
                    <a:gd name="connsiteY10" fmla="*/ 198887 h 2103778"/>
                    <a:gd name="connsiteX11" fmla="*/ 134728 w 612446"/>
                    <a:gd name="connsiteY11" fmla="*/ 198887 h 2103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12446" h="2103778">
                      <a:moveTo>
                        <a:pt x="75735" y="169390"/>
                      </a:moveTo>
                      <a:cubicBezTo>
                        <a:pt x="122438" y="327935"/>
                        <a:pt x="169141" y="486481"/>
                        <a:pt x="164225" y="729829"/>
                      </a:cubicBezTo>
                      <a:cubicBezTo>
                        <a:pt x="159309" y="973177"/>
                        <a:pt x="65902" y="1408255"/>
                        <a:pt x="46238" y="1629481"/>
                      </a:cubicBezTo>
                      <a:cubicBezTo>
                        <a:pt x="26573" y="1850707"/>
                        <a:pt x="-47168" y="1990816"/>
                        <a:pt x="46238" y="2057184"/>
                      </a:cubicBezTo>
                      <a:cubicBezTo>
                        <a:pt x="139644" y="2123552"/>
                        <a:pt x="557516" y="2123551"/>
                        <a:pt x="606677" y="2027687"/>
                      </a:cubicBezTo>
                      <a:cubicBezTo>
                        <a:pt x="655838" y="1931823"/>
                        <a:pt x="375619" y="1656519"/>
                        <a:pt x="341206" y="1481997"/>
                      </a:cubicBezTo>
                      <a:cubicBezTo>
                        <a:pt x="306793" y="1307475"/>
                        <a:pt x="390367" y="1152617"/>
                        <a:pt x="400199" y="980552"/>
                      </a:cubicBezTo>
                      <a:cubicBezTo>
                        <a:pt x="410031" y="808487"/>
                        <a:pt x="392825" y="599552"/>
                        <a:pt x="400199" y="449610"/>
                      </a:cubicBezTo>
                      <a:cubicBezTo>
                        <a:pt x="407573" y="299668"/>
                        <a:pt x="481315" y="154642"/>
                        <a:pt x="444444" y="80900"/>
                      </a:cubicBezTo>
                      <a:cubicBezTo>
                        <a:pt x="407573" y="7158"/>
                        <a:pt x="230592" y="-12506"/>
                        <a:pt x="178973" y="7158"/>
                      </a:cubicBezTo>
                      <a:cubicBezTo>
                        <a:pt x="127354" y="26822"/>
                        <a:pt x="134728" y="198887"/>
                        <a:pt x="134728" y="198887"/>
                      </a:cubicBezTo>
                      <a:lnTo>
                        <a:pt x="134728" y="198887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Полилиния 52"/>
                <p:cNvSpPr/>
                <p:nvPr/>
              </p:nvSpPr>
              <p:spPr>
                <a:xfrm>
                  <a:off x="1371081" y="979743"/>
                  <a:ext cx="2699741" cy="3107633"/>
                </a:xfrm>
                <a:custGeom>
                  <a:avLst/>
                  <a:gdLst>
                    <a:gd name="connsiteX0" fmla="*/ 752687 w 2699741"/>
                    <a:gd name="connsiteY0" fmla="*/ 2825341 h 3107633"/>
                    <a:gd name="connsiteX1" fmla="*/ 339732 w 2699741"/>
                    <a:gd name="connsiteY1" fmla="*/ 2781096 h 3107633"/>
                    <a:gd name="connsiteX2" fmla="*/ 162751 w 2699741"/>
                    <a:gd name="connsiteY2" fmla="*/ 2515625 h 3107633"/>
                    <a:gd name="connsiteX3" fmla="*/ 59513 w 2699741"/>
                    <a:gd name="connsiteY3" fmla="*/ 2102670 h 3107633"/>
                    <a:gd name="connsiteX4" fmla="*/ 133254 w 2699741"/>
                    <a:gd name="connsiteY4" fmla="*/ 1910941 h 3107633"/>
                    <a:gd name="connsiteX5" fmla="*/ 519 w 2699741"/>
                    <a:gd name="connsiteY5" fmla="*/ 1394747 h 3107633"/>
                    <a:gd name="connsiteX6" fmla="*/ 192248 w 2699741"/>
                    <a:gd name="connsiteY6" fmla="*/ 1188270 h 3107633"/>
                    <a:gd name="connsiteX7" fmla="*/ 339732 w 2699741"/>
                    <a:gd name="connsiteY7" fmla="*/ 627831 h 3107633"/>
                    <a:gd name="connsiteX8" fmla="*/ 796932 w 2699741"/>
                    <a:gd name="connsiteY8" fmla="*/ 362360 h 3107633"/>
                    <a:gd name="connsiteX9" fmla="*/ 900171 w 2699741"/>
                    <a:gd name="connsiteY9" fmla="*/ 111638 h 3107633"/>
                    <a:gd name="connsiteX10" fmla="*/ 1342622 w 2699741"/>
                    <a:gd name="connsiteY10" fmla="*/ 8399 h 3107633"/>
                    <a:gd name="connsiteX11" fmla="*/ 1711332 w 2699741"/>
                    <a:gd name="connsiteY11" fmla="*/ 318115 h 3107633"/>
                    <a:gd name="connsiteX12" fmla="*/ 2065293 w 2699741"/>
                    <a:gd name="connsiteY12" fmla="*/ 391857 h 3107633"/>
                    <a:gd name="connsiteX13" fmla="*/ 2316016 w 2699741"/>
                    <a:gd name="connsiteY13" fmla="*/ 878554 h 3107633"/>
                    <a:gd name="connsiteX14" fmla="*/ 2404506 w 2699741"/>
                    <a:gd name="connsiteY14" fmla="*/ 1262012 h 3107633"/>
                    <a:gd name="connsiteX15" fmla="*/ 2566738 w 2699741"/>
                    <a:gd name="connsiteY15" fmla="*/ 1350502 h 3107633"/>
                    <a:gd name="connsiteX16" fmla="*/ 2537242 w 2699741"/>
                    <a:gd name="connsiteY16" fmla="*/ 1955186 h 3107633"/>
                    <a:gd name="connsiteX17" fmla="*/ 2699474 w 2699741"/>
                    <a:gd name="connsiteY17" fmla="*/ 2058425 h 3107633"/>
                    <a:gd name="connsiteX18" fmla="*/ 2492996 w 2699741"/>
                    <a:gd name="connsiteY18" fmla="*/ 2663109 h 3107633"/>
                    <a:gd name="connsiteX19" fmla="*/ 1445861 w 2699741"/>
                    <a:gd name="connsiteY19" fmla="*/ 3105560 h 3107633"/>
                    <a:gd name="connsiteX20" fmla="*/ 678945 w 2699741"/>
                    <a:gd name="connsiteY20" fmla="*/ 2840089 h 3107633"/>
                    <a:gd name="connsiteX21" fmla="*/ 678945 w 2699741"/>
                    <a:gd name="connsiteY21" fmla="*/ 2840089 h 3107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699741" h="3107633">
                      <a:moveTo>
                        <a:pt x="752687" y="2825341"/>
                      </a:moveTo>
                      <a:cubicBezTo>
                        <a:pt x="595371" y="2829028"/>
                        <a:pt x="438055" y="2832715"/>
                        <a:pt x="339732" y="2781096"/>
                      </a:cubicBezTo>
                      <a:cubicBezTo>
                        <a:pt x="241409" y="2729477"/>
                        <a:pt x="209454" y="2628696"/>
                        <a:pt x="162751" y="2515625"/>
                      </a:cubicBezTo>
                      <a:cubicBezTo>
                        <a:pt x="116048" y="2402554"/>
                        <a:pt x="64429" y="2203451"/>
                        <a:pt x="59513" y="2102670"/>
                      </a:cubicBezTo>
                      <a:cubicBezTo>
                        <a:pt x="54597" y="2001889"/>
                        <a:pt x="143086" y="2028928"/>
                        <a:pt x="133254" y="1910941"/>
                      </a:cubicBezTo>
                      <a:cubicBezTo>
                        <a:pt x="123422" y="1792954"/>
                        <a:pt x="-9313" y="1515192"/>
                        <a:pt x="519" y="1394747"/>
                      </a:cubicBezTo>
                      <a:cubicBezTo>
                        <a:pt x="10351" y="1274302"/>
                        <a:pt x="135712" y="1316089"/>
                        <a:pt x="192248" y="1188270"/>
                      </a:cubicBezTo>
                      <a:cubicBezTo>
                        <a:pt x="248783" y="1060451"/>
                        <a:pt x="238951" y="765483"/>
                        <a:pt x="339732" y="627831"/>
                      </a:cubicBezTo>
                      <a:cubicBezTo>
                        <a:pt x="440513" y="490179"/>
                        <a:pt x="703525" y="448392"/>
                        <a:pt x="796932" y="362360"/>
                      </a:cubicBezTo>
                      <a:cubicBezTo>
                        <a:pt x="890339" y="276328"/>
                        <a:pt x="809223" y="170631"/>
                        <a:pt x="900171" y="111638"/>
                      </a:cubicBezTo>
                      <a:cubicBezTo>
                        <a:pt x="991119" y="52645"/>
                        <a:pt x="1207429" y="-26014"/>
                        <a:pt x="1342622" y="8399"/>
                      </a:cubicBezTo>
                      <a:cubicBezTo>
                        <a:pt x="1477816" y="42812"/>
                        <a:pt x="1590887" y="254205"/>
                        <a:pt x="1711332" y="318115"/>
                      </a:cubicBezTo>
                      <a:cubicBezTo>
                        <a:pt x="1831777" y="382025"/>
                        <a:pt x="1964512" y="298451"/>
                        <a:pt x="2065293" y="391857"/>
                      </a:cubicBezTo>
                      <a:cubicBezTo>
                        <a:pt x="2166074" y="485263"/>
                        <a:pt x="2259481" y="733528"/>
                        <a:pt x="2316016" y="878554"/>
                      </a:cubicBezTo>
                      <a:cubicBezTo>
                        <a:pt x="2372551" y="1023580"/>
                        <a:pt x="2362719" y="1183354"/>
                        <a:pt x="2404506" y="1262012"/>
                      </a:cubicBezTo>
                      <a:cubicBezTo>
                        <a:pt x="2446293" y="1340670"/>
                        <a:pt x="2544615" y="1234973"/>
                        <a:pt x="2566738" y="1350502"/>
                      </a:cubicBezTo>
                      <a:cubicBezTo>
                        <a:pt x="2588861" y="1466031"/>
                        <a:pt x="2515119" y="1837199"/>
                        <a:pt x="2537242" y="1955186"/>
                      </a:cubicBezTo>
                      <a:cubicBezTo>
                        <a:pt x="2559365" y="2073173"/>
                        <a:pt x="2706848" y="1940438"/>
                        <a:pt x="2699474" y="2058425"/>
                      </a:cubicBezTo>
                      <a:cubicBezTo>
                        <a:pt x="2692100" y="2176412"/>
                        <a:pt x="2701931" y="2488587"/>
                        <a:pt x="2492996" y="2663109"/>
                      </a:cubicBezTo>
                      <a:cubicBezTo>
                        <a:pt x="2284061" y="2837631"/>
                        <a:pt x="1748203" y="3076063"/>
                        <a:pt x="1445861" y="3105560"/>
                      </a:cubicBezTo>
                      <a:cubicBezTo>
                        <a:pt x="1143519" y="3135057"/>
                        <a:pt x="678945" y="2840089"/>
                        <a:pt x="678945" y="2840089"/>
                      </a:cubicBezTo>
                      <a:lnTo>
                        <a:pt x="678945" y="2840089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3177449"/>
              </p:ext>
            </p:extLst>
          </p:nvPr>
        </p:nvGraphicFramePr>
        <p:xfrm>
          <a:off x="393855" y="3789040"/>
          <a:ext cx="3039560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912"/>
                <a:gridCol w="607912"/>
                <a:gridCol w="607912"/>
                <a:gridCol w="607912"/>
                <a:gridCol w="607912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" name="Прямоугольник 70"/>
          <p:cNvSpPr/>
          <p:nvPr/>
        </p:nvSpPr>
        <p:spPr>
          <a:xfrm>
            <a:off x="4815351" y="579483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8504" y="579483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–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88022" y="5790516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820271" y="5790516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817676" y="580057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авая круглая скобка 36"/>
          <p:cNvSpPr/>
          <p:nvPr/>
        </p:nvSpPr>
        <p:spPr>
          <a:xfrm rot="16200000">
            <a:off x="6023763" y="858450"/>
            <a:ext cx="315159" cy="3897630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6" name="Прямоугольник 25"/>
          <p:cNvSpPr/>
          <p:nvPr/>
        </p:nvSpPr>
        <p:spPr>
          <a:xfrm>
            <a:off x="6660232" y="2145629"/>
            <a:ext cx="58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60050" y="3327375"/>
            <a:ext cx="4546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16952" y="3266307"/>
            <a:ext cx="58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8842" y="2649686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осины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48599" y="2649685"/>
            <a:ext cx="923651" cy="46166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липы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32528" y="2984270"/>
            <a:ext cx="3900582" cy="240617"/>
            <a:chOff x="4232528" y="2984270"/>
            <a:chExt cx="3900582" cy="24061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4232528" y="2984270"/>
              <a:ext cx="3897630" cy="232997"/>
              <a:chOff x="2001470" y="3013887"/>
              <a:chExt cx="3897630" cy="232997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2001470" y="3140967"/>
                <a:ext cx="389763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001470" y="3013887"/>
                <a:ext cx="0" cy="21602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4283968" y="3030860"/>
                <a:ext cx="0" cy="21602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Прямая соединительная линия 74"/>
            <p:cNvCxnSpPr/>
            <p:nvPr/>
          </p:nvCxnSpPr>
          <p:spPr>
            <a:xfrm>
              <a:off x="8133110" y="3008863"/>
              <a:ext cx="0" cy="216024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Прямоугольник 100"/>
          <p:cNvSpPr/>
          <p:nvPr/>
        </p:nvSpPr>
        <p:spPr>
          <a:xfrm>
            <a:off x="5201237" y="3216142"/>
            <a:ext cx="38794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854629" y="3235765"/>
            <a:ext cx="38794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200284" y="2113692"/>
            <a:ext cx="38794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5346" y="4439424"/>
            <a:ext cx="1331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39965" y="4437112"/>
            <a:ext cx="2854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всего 7 деревьев.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6377685" y="5099992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33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-0.15989 -0.2976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3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-0.41528 -0.289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64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01823 -0.297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-0.41285 -0.2879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42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-0.00244 -0.2976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90" grpId="0"/>
      <p:bldP spid="93" grpId="0"/>
      <p:bldP spid="73" grpId="0"/>
      <p:bldP spid="100" grpId="0"/>
      <p:bldP spid="37" grpId="0" animBg="1"/>
      <p:bldP spid="22" grpId="0"/>
      <p:bldP spid="23" grpId="0"/>
      <p:bldP spid="101" grpId="0" animBg="1"/>
      <p:bldP spid="103" grpId="0" animBg="1"/>
      <p:bldP spid="104" grpId="0" animBg="1"/>
      <p:bldP spid="1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57158" y="484759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104" y="652046"/>
            <a:ext cx="650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 Вовы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104" y="1124744"/>
            <a:ext cx="8743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снегу 10 следов. 4 следа оставила сорока, а остальные вороны.  Сколько следов оставили вороны?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90770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502939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63589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924663" y="5786100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907748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502983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983102" y="5794830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923928" y="5773852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209094"/>
              </p:ext>
            </p:extLst>
          </p:nvPr>
        </p:nvGraphicFramePr>
        <p:xfrm>
          <a:off x="393855" y="3789040"/>
          <a:ext cx="3039560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912"/>
                <a:gridCol w="607912"/>
                <a:gridCol w="607912"/>
                <a:gridCol w="607912"/>
                <a:gridCol w="607912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437112"/>
            <a:ext cx="213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815351" y="579483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8504" y="579483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–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88022" y="5790516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820271" y="5790516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817676" y="580057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flipV="1">
            <a:off x="293104" y="1982579"/>
            <a:ext cx="3285041" cy="177640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60349">
            <a:off x="625210" y="2828029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Группа 14"/>
          <p:cNvGrpSpPr/>
          <p:nvPr/>
        </p:nvGrpSpPr>
        <p:grpSpPr>
          <a:xfrm rot="7316715">
            <a:off x="1832960" y="3318084"/>
            <a:ext cx="446265" cy="270567"/>
            <a:chOff x="4950591" y="4115723"/>
            <a:chExt cx="446265" cy="27056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" name="Группа 106"/>
          <p:cNvGrpSpPr/>
          <p:nvPr/>
        </p:nvGrpSpPr>
        <p:grpSpPr>
          <a:xfrm rot="13081364">
            <a:off x="2571007" y="2425056"/>
            <a:ext cx="446265" cy="270567"/>
            <a:chOff x="4950591" y="4115723"/>
            <a:chExt cx="446265" cy="270567"/>
          </a:xfrm>
        </p:grpSpPr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" name="Группа 109"/>
          <p:cNvGrpSpPr/>
          <p:nvPr/>
        </p:nvGrpSpPr>
        <p:grpSpPr>
          <a:xfrm rot="4676907">
            <a:off x="523023" y="2840784"/>
            <a:ext cx="446265" cy="270567"/>
            <a:chOff x="4950591" y="4115723"/>
            <a:chExt cx="446265" cy="270567"/>
          </a:xfrm>
        </p:grpSpPr>
        <p:pic>
          <p:nvPicPr>
            <p:cNvPr id="11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" name="Группа 112"/>
          <p:cNvGrpSpPr/>
          <p:nvPr/>
        </p:nvGrpSpPr>
        <p:grpSpPr>
          <a:xfrm rot="7334327">
            <a:off x="1449818" y="2552594"/>
            <a:ext cx="446265" cy="270567"/>
            <a:chOff x="4950591" y="4115723"/>
            <a:chExt cx="446265" cy="270567"/>
          </a:xfrm>
        </p:grpSpPr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6" name="Группа 115"/>
          <p:cNvGrpSpPr/>
          <p:nvPr/>
        </p:nvGrpSpPr>
        <p:grpSpPr>
          <a:xfrm rot="2997020">
            <a:off x="2707915" y="3192091"/>
            <a:ext cx="446265" cy="270567"/>
            <a:chOff x="4950591" y="4115723"/>
            <a:chExt cx="446265" cy="270567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83075" y="2061811"/>
            <a:ext cx="1440160" cy="70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Прямоугольник 118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0" name="Правая круглая скобка 69"/>
          <p:cNvSpPr/>
          <p:nvPr/>
        </p:nvSpPr>
        <p:spPr>
          <a:xfrm rot="16200000">
            <a:off x="6023763" y="858450"/>
            <a:ext cx="315159" cy="3897630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72" name="Прямоугольник 71"/>
          <p:cNvSpPr/>
          <p:nvPr/>
        </p:nvSpPr>
        <p:spPr>
          <a:xfrm>
            <a:off x="6660232" y="2145629"/>
            <a:ext cx="850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5660050" y="3327375"/>
            <a:ext cx="6256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7510424" y="3327375"/>
            <a:ext cx="733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607719" y="2649686"/>
            <a:ext cx="1323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вороны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6515027" y="2649685"/>
            <a:ext cx="14572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сорока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5" name="Группа 124"/>
          <p:cNvGrpSpPr/>
          <p:nvPr/>
        </p:nvGrpSpPr>
        <p:grpSpPr>
          <a:xfrm>
            <a:off x="4232528" y="2984270"/>
            <a:ext cx="3900582" cy="240617"/>
            <a:chOff x="4232528" y="2984270"/>
            <a:chExt cx="3900582" cy="240617"/>
          </a:xfrm>
        </p:grpSpPr>
        <p:grpSp>
          <p:nvGrpSpPr>
            <p:cNvPr id="126" name="Группа 125"/>
            <p:cNvGrpSpPr/>
            <p:nvPr/>
          </p:nvGrpSpPr>
          <p:grpSpPr>
            <a:xfrm>
              <a:off x="4232528" y="2984270"/>
              <a:ext cx="3897630" cy="232997"/>
              <a:chOff x="2001470" y="3013887"/>
              <a:chExt cx="3897630" cy="232997"/>
            </a:xfrm>
          </p:grpSpPr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2001470" y="3140967"/>
                <a:ext cx="389763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>
                <a:off x="2001470" y="3013887"/>
                <a:ext cx="0" cy="21602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>
                <a:off x="4283968" y="3030860"/>
                <a:ext cx="0" cy="21602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7" name="Прямая соединительная линия 126"/>
            <p:cNvCxnSpPr/>
            <p:nvPr/>
          </p:nvCxnSpPr>
          <p:spPr>
            <a:xfrm>
              <a:off x="8133110" y="3008863"/>
              <a:ext cx="0" cy="216024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Прямоугольник 130"/>
          <p:cNvSpPr/>
          <p:nvPr/>
        </p:nvSpPr>
        <p:spPr>
          <a:xfrm>
            <a:off x="5201237" y="3216142"/>
            <a:ext cx="38794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6854629" y="3235765"/>
            <a:ext cx="38794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5983102" y="2113692"/>
            <a:ext cx="60512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39651" flipH="1">
            <a:off x="1887401" y="2337753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00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104" y="652046"/>
            <a:ext cx="650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 Вовы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104" y="1124744"/>
            <a:ext cx="8743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снегу 10 следов. 4 следа оставила сорока, а остальные вороны.  Сколько следов оставили вороны?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90770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502939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63589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924663" y="5786100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907748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502983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983102" y="5794830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923928" y="5773852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1283945"/>
              </p:ext>
            </p:extLst>
          </p:nvPr>
        </p:nvGraphicFramePr>
        <p:xfrm>
          <a:off x="393855" y="3789040"/>
          <a:ext cx="3039560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912"/>
                <a:gridCol w="607912"/>
                <a:gridCol w="607912"/>
                <a:gridCol w="607912"/>
                <a:gridCol w="607912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437112"/>
            <a:ext cx="213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815351" y="579483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8504" y="579483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–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88022" y="5790516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820271" y="5790516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817676" y="580057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авая круглая скобка 36"/>
          <p:cNvSpPr/>
          <p:nvPr/>
        </p:nvSpPr>
        <p:spPr>
          <a:xfrm rot="16200000">
            <a:off x="6023763" y="858450"/>
            <a:ext cx="315159" cy="3897630"/>
          </a:xfrm>
          <a:prstGeom prst="rightBracket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26" name="Прямоугольник 25"/>
          <p:cNvSpPr/>
          <p:nvPr/>
        </p:nvSpPr>
        <p:spPr>
          <a:xfrm>
            <a:off x="6660232" y="2145629"/>
            <a:ext cx="850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60050" y="3327375"/>
            <a:ext cx="6256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510424" y="3327375"/>
            <a:ext cx="733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07719" y="2649686"/>
            <a:ext cx="1323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вороны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15027" y="2649685"/>
            <a:ext cx="145722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сорока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232528" y="2984270"/>
            <a:ext cx="3900582" cy="240617"/>
            <a:chOff x="4232528" y="2984270"/>
            <a:chExt cx="3900582" cy="24061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4232528" y="2984270"/>
              <a:ext cx="3897630" cy="232997"/>
              <a:chOff x="2001470" y="3013887"/>
              <a:chExt cx="3897630" cy="232997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2001470" y="3140967"/>
                <a:ext cx="3897630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001470" y="3013887"/>
                <a:ext cx="0" cy="21602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>
                <a:off x="4283968" y="3030860"/>
                <a:ext cx="0" cy="216024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5" name="Прямая соединительная линия 74"/>
            <p:cNvCxnSpPr/>
            <p:nvPr/>
          </p:nvCxnSpPr>
          <p:spPr>
            <a:xfrm>
              <a:off x="8133110" y="3008863"/>
              <a:ext cx="0" cy="216024"/>
            </a:xfrm>
            <a:prstGeom prst="line">
              <a:avLst/>
            </a:prstGeom>
            <a:ln w="127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Прямоугольник 100"/>
          <p:cNvSpPr/>
          <p:nvPr/>
        </p:nvSpPr>
        <p:spPr>
          <a:xfrm>
            <a:off x="5201237" y="3216142"/>
            <a:ext cx="38794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6854629" y="3235765"/>
            <a:ext cx="387940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983102" y="2113692"/>
            <a:ext cx="60512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 flipV="1">
            <a:off x="293104" y="1982579"/>
            <a:ext cx="3285041" cy="177640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60349">
            <a:off x="625210" y="2828029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Группа 14"/>
          <p:cNvGrpSpPr/>
          <p:nvPr/>
        </p:nvGrpSpPr>
        <p:grpSpPr>
          <a:xfrm rot="7316715">
            <a:off x="1832960" y="3318084"/>
            <a:ext cx="446265" cy="270567"/>
            <a:chOff x="4950591" y="4115723"/>
            <a:chExt cx="446265" cy="27056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7" name="Группа 106"/>
          <p:cNvGrpSpPr/>
          <p:nvPr/>
        </p:nvGrpSpPr>
        <p:grpSpPr>
          <a:xfrm rot="13081364">
            <a:off x="2571007" y="2425056"/>
            <a:ext cx="446265" cy="270567"/>
            <a:chOff x="4950591" y="4115723"/>
            <a:chExt cx="446265" cy="270567"/>
          </a:xfrm>
        </p:grpSpPr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9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0" name="Группа 109"/>
          <p:cNvGrpSpPr/>
          <p:nvPr/>
        </p:nvGrpSpPr>
        <p:grpSpPr>
          <a:xfrm rot="4676907">
            <a:off x="523023" y="2840784"/>
            <a:ext cx="446265" cy="270567"/>
            <a:chOff x="4950591" y="4115723"/>
            <a:chExt cx="446265" cy="270567"/>
          </a:xfrm>
        </p:grpSpPr>
        <p:pic>
          <p:nvPicPr>
            <p:cNvPr id="111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3" name="Группа 112"/>
          <p:cNvGrpSpPr/>
          <p:nvPr/>
        </p:nvGrpSpPr>
        <p:grpSpPr>
          <a:xfrm rot="7334327">
            <a:off x="1449818" y="2552594"/>
            <a:ext cx="446265" cy="270567"/>
            <a:chOff x="4950591" y="4115723"/>
            <a:chExt cx="446265" cy="270567"/>
          </a:xfrm>
        </p:grpSpPr>
        <p:pic>
          <p:nvPicPr>
            <p:cNvPr id="114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5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6" name="Группа 115"/>
          <p:cNvGrpSpPr/>
          <p:nvPr/>
        </p:nvGrpSpPr>
        <p:grpSpPr>
          <a:xfrm rot="2997020">
            <a:off x="2707915" y="3192091"/>
            <a:ext cx="446265" cy="270567"/>
            <a:chOff x="4950591" y="4115723"/>
            <a:chExt cx="446265" cy="270567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0591" y="4115723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8" name="Picture 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6675" y="4185472"/>
              <a:ext cx="180181" cy="200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539651" flipH="1">
            <a:off x="1887401" y="2337753"/>
            <a:ext cx="1208931" cy="8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83075" y="2061811"/>
            <a:ext cx="1440160" cy="70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" name="Прямоугольник 6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0" name="TextBox 69"/>
          <p:cNvSpPr txBox="1"/>
          <p:nvPr/>
        </p:nvSpPr>
        <p:spPr>
          <a:xfrm>
            <a:off x="6377685" y="5099992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75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-0.39479 -0.2872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40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85185E-6 L -0.47223 -0.2886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1" y="-1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96296E-6 L -0.02604 -0.28727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-0.41285 -0.2879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42" y="-1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0.03697 -0.2872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" y="-1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0" grpId="0"/>
      <p:bldP spid="94" grpId="0"/>
      <p:bldP spid="10" grpId="0"/>
      <p:bldP spid="73" grpId="0"/>
      <p:bldP spid="37" grpId="0" animBg="1"/>
      <p:bldP spid="22" grpId="0"/>
      <p:bldP spid="23" grpId="0"/>
      <p:bldP spid="101" grpId="1" animBg="1"/>
      <p:bldP spid="103" grpId="0" animBg="1"/>
      <p:bldP spid="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7103" y="818831"/>
            <a:ext cx="8787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превратить её записи в верные равенства. Какие числа ей записать в окошках?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555" y="4476220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979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209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5668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898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2357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438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0127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6816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4586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90463" y="57861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323" y="2492896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9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1623" y="2492896"/>
            <a:ext cx="1992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= 7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00002" y="2492896"/>
            <a:ext cx="179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6290" y="2492896"/>
            <a:ext cx="210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1415" y="2540192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43358" y="2566109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4071" y="2538106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98323" y="2538106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32" y="1649828"/>
            <a:ext cx="367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 + часть = целое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984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1213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95672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902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2361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443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0132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6820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4591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90507" y="57886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754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83704" y="1649828"/>
            <a:ext cx="300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 – часть = часть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649828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4955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7103" y="818831"/>
            <a:ext cx="8787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превратить её записи в верные равенства. Какие числа ей записать в окошках?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979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209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5668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898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2357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438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0127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6816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4586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90463" y="57861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323" y="2492896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9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1623" y="2492896"/>
            <a:ext cx="1992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= 7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00002" y="2492896"/>
            <a:ext cx="179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6290" y="2492896"/>
            <a:ext cx="210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1415" y="2540192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43358" y="2566109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4071" y="2538106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98323" y="2538106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32" y="1649828"/>
            <a:ext cx="367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 + часть = целое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984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1213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95672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902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2361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443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0132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6820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4591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90507" y="57886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754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83704" y="1649828"/>
            <a:ext cx="300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 – часть = часть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649828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4869160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66130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4" grpId="0" animBg="1"/>
      <p:bldP spid="15" grpId="0" animBg="1"/>
      <p:bldP spid="6" grpId="0"/>
      <p:bldP spid="6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7103" y="818831"/>
            <a:ext cx="8787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превратить её записи в верные равенства. Какие числа ей записать в окошках?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979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209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5668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898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2357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438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0127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6816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4586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90463" y="57861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323" y="2492896"/>
            <a:ext cx="18020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9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01623" y="2492896"/>
            <a:ext cx="19928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= 7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00002" y="2492896"/>
            <a:ext cx="179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66290" y="2492896"/>
            <a:ext cx="21018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1415" y="2566109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743358" y="2566109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4071" y="2566109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98323" y="2566109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у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32" y="1649828"/>
            <a:ext cx="367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 + часть = целое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984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1213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95672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902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2361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443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0132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6820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4591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90507" y="57886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754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83704" y="1649828"/>
            <a:ext cx="300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 – часть = часть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649828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427" y="3197644"/>
            <a:ext cx="88569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!</a:t>
            </a:r>
            <a:r>
              <a:rPr lang="ru-RU" sz="2800" dirty="0" smtClean="0">
                <a:solidFill>
                  <a:srgbClr val="00B05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Неизвестные числа обозначим латинскими буквами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x</a:t>
            </a:r>
            <a:r>
              <a:rPr lang="en-US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( икс) и </a:t>
            </a:r>
            <a:r>
              <a:rPr lang="en-US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y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(игрек).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323" y="4725144"/>
            <a:ext cx="7096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вас получились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УРАВНЕНИЯ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02788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animBg="1"/>
      <p:bldP spid="14" grpId="0" animBg="1"/>
      <p:bldP spid="15" grpId="0" animBg="1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7103" y="818831"/>
            <a:ext cx="8787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уравнения, которые записал Петя.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979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209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5668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898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2357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438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0127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6816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4586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90463" y="57861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7949" y="2518813"/>
            <a:ext cx="177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– 4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2492896"/>
            <a:ext cx="17924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34045" y="2564904"/>
            <a:ext cx="428628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71644" y="2587488"/>
            <a:ext cx="602337" cy="42862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32" y="1649828"/>
            <a:ext cx="367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 + часть = целое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984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1213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95672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902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2361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443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0132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6820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4591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90507" y="57886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754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83704" y="1649828"/>
            <a:ext cx="300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 – часть = часть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649828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427" y="3197644"/>
            <a:ext cx="88569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ему подобрать вместо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такие числа, чтобы получились верные равенства.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50456" y="4398208"/>
            <a:ext cx="4740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решить уравнение?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223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6" grpId="0"/>
      <p:bldP spid="64" grpId="0"/>
      <p:bldP spid="8" grpId="0"/>
      <p:bldP spid="7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8520" y="542290"/>
            <a:ext cx="8783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Решить уравнение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это значит найти неизвестное число. Если подставить его в уравнение вместо буквы, то должно получиться верное равенство.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979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209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5668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898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2357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438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0127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6816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4586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90463" y="57861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7298" y="3068653"/>
            <a:ext cx="15921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– 4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79248" y="3049796"/>
            <a:ext cx="1691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 –     =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66569" y="3769876"/>
            <a:ext cx="1757238" cy="428628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 </a:t>
            </a:r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32" y="2031231"/>
            <a:ext cx="367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 + часть = целое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984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1213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95672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902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2361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443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0132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6820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4591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90507" y="57886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754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83704" y="2031231"/>
            <a:ext cx="300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 – часть = часть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2031231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811844" y="3768870"/>
            <a:ext cx="1757238" cy="428628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56282" y="3720732"/>
            <a:ext cx="58541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algn="ctr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63405" y="3027244"/>
            <a:ext cx="5629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37298" y="4561964"/>
            <a:ext cx="2131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10.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40324" y="3068653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781410" y="372073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868144" y="4561964"/>
            <a:ext cx="2131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3.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404534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62428E-7 L -0.12344 -0.093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81" y="-469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31214E-6 L -0.05313 -0.1001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-501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  <p:bldP spid="15" grpId="1" animBg="1"/>
      <p:bldP spid="34" grpId="0" animBg="1"/>
      <p:bldP spid="2" grpId="0"/>
      <p:bldP spid="2" grpId="1"/>
      <p:bldP spid="5" grpId="0"/>
      <p:bldP spid="5" grpId="1"/>
      <p:bldP spid="9" grpId="0"/>
      <p:bldP spid="14" grpId="0"/>
      <p:bldP spid="14" grpId="1"/>
      <p:bldP spid="16" grpId="0"/>
      <p:bldP spid="16" grpId="1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8520" y="614878"/>
            <a:ext cx="878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Вове, как ему решить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979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12092" y="579027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5668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898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2357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3438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0127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06816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4586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690463" y="57861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32" y="1052736"/>
            <a:ext cx="367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 + часть = целое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8984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07054" y="579027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95672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902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2361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33443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0132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6820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544591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690507" y="57886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6754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83704" y="1052736"/>
            <a:ext cx="300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 – часть = часть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052736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441768" y="3284984"/>
            <a:ext cx="2131028" cy="1603340"/>
            <a:chOff x="611560" y="3717032"/>
            <a:chExt cx="2131028" cy="160334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47649" y="3717032"/>
              <a:ext cx="15921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2 </a:t>
              </a:r>
              <a:r>
                <a: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83568" y="4255413"/>
              <a:ext cx="1757238" cy="428628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 =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1560" y="4797152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8179" y="371703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</a:t>
              </a:r>
              <a:endParaRPr lang="ru-RU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004048" y="3356992"/>
            <a:ext cx="2203036" cy="1531332"/>
            <a:chOff x="5004048" y="3755672"/>
            <a:chExt cx="2203036" cy="1531332"/>
          </a:xfrm>
        </p:grpSpPr>
        <p:sp>
          <p:nvSpPr>
            <p:cNvPr id="40" name="TextBox 39"/>
            <p:cNvSpPr txBox="1"/>
            <p:nvPr/>
          </p:nvSpPr>
          <p:spPr>
            <a:xfrm>
              <a:off x="5076056" y="4763784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091296" y="3755672"/>
              <a:ext cx="188263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+  6 = 9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5004048" y="3755672"/>
              <a:ext cx="5629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 </a:t>
              </a:r>
              <a:endParaRPr lang="ru-RU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263034" y="4324001"/>
              <a:ext cx="1757238" cy="428628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 =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78186" y="1556792"/>
            <a:ext cx="2131028" cy="1641194"/>
            <a:chOff x="478186" y="1916832"/>
            <a:chExt cx="2131028" cy="1641194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971600" y="2440052"/>
              <a:ext cx="1184654" cy="428628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у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=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" name="Группа 17"/>
            <p:cNvGrpSpPr/>
            <p:nvPr/>
          </p:nvGrpSpPr>
          <p:grpSpPr>
            <a:xfrm>
              <a:off x="576255" y="1916832"/>
              <a:ext cx="1691489" cy="575752"/>
              <a:chOff x="576255" y="2440364"/>
              <a:chExt cx="1691489" cy="575752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576255" y="2492896"/>
                <a:ext cx="16914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4 +     = </a:t>
                </a:r>
                <a:r>
                  <a: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1160412" y="2440364"/>
                <a:ext cx="56297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у </a:t>
                </a:r>
                <a:endParaRPr lang="ru-RU" dirty="0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478186" y="3034806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946646" y="1556792"/>
            <a:ext cx="2131028" cy="1645146"/>
            <a:chOff x="4946646" y="1916832"/>
            <a:chExt cx="2131028" cy="164514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4981745" y="1916832"/>
              <a:ext cx="1777874" cy="553200"/>
              <a:chOff x="4981745" y="2440364"/>
              <a:chExt cx="1777874" cy="553200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5167516" y="2470344"/>
                <a:ext cx="15921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– 3  = 3</a:t>
                </a:r>
                <a:endParaRPr lang="ru-RU" dirty="0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4981745" y="2440364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у</a:t>
                </a:r>
                <a:endParaRPr lang="ru-RU" dirty="0"/>
              </a:p>
            </p:txBody>
          </p:sp>
        </p:grpSp>
        <p:sp>
          <p:nvSpPr>
            <p:cNvPr id="49" name="Прямоугольник 48"/>
            <p:cNvSpPr/>
            <p:nvPr/>
          </p:nvSpPr>
          <p:spPr>
            <a:xfrm>
              <a:off x="5148064" y="2473420"/>
              <a:ext cx="1757238" cy="428628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у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=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46646" y="3038758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23" name="Прямая соединительная линия 22"/>
          <p:cNvCxnSpPr/>
          <p:nvPr/>
        </p:nvCxnSpPr>
        <p:spPr>
          <a:xfrm>
            <a:off x="162383" y="3212976"/>
            <a:ext cx="8783960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55976" y="1609324"/>
            <a:ext cx="0" cy="3691884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357158" y="471488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90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5004048" y="3356992"/>
            <a:ext cx="2203036" cy="1531332"/>
            <a:chOff x="5004048" y="3755672"/>
            <a:chExt cx="2203036" cy="1531332"/>
          </a:xfrm>
        </p:grpSpPr>
        <p:sp>
          <p:nvSpPr>
            <p:cNvPr id="40" name="TextBox 39"/>
            <p:cNvSpPr txBox="1"/>
            <p:nvPr/>
          </p:nvSpPr>
          <p:spPr>
            <a:xfrm>
              <a:off x="5076056" y="4763784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091296" y="3755672"/>
              <a:ext cx="188263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+  6 = 9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5004048" y="3755672"/>
              <a:ext cx="5629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 </a:t>
              </a:r>
              <a:endParaRPr lang="ru-RU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5263034" y="4324001"/>
              <a:ext cx="1757238" cy="428628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 =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41768" y="3284984"/>
            <a:ext cx="2131028" cy="1603340"/>
            <a:chOff x="611560" y="3717032"/>
            <a:chExt cx="2131028" cy="160334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47649" y="3717032"/>
              <a:ext cx="15921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– 2 </a:t>
              </a:r>
              <a:r>
                <a:rPr lang="ru-RU" sz="28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= </a:t>
              </a:r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 </a:t>
              </a: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83568" y="4255413"/>
              <a:ext cx="1757238" cy="428628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 =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11560" y="4797152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8179" y="371703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х</a:t>
              </a:r>
              <a:endParaRPr lang="ru-RU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932040" y="1556792"/>
            <a:ext cx="2131028" cy="1645146"/>
            <a:chOff x="4946646" y="1916832"/>
            <a:chExt cx="2131028" cy="164514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4981745" y="1916832"/>
              <a:ext cx="1777874" cy="553200"/>
              <a:chOff x="4981745" y="2440364"/>
              <a:chExt cx="1777874" cy="553200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5167516" y="2470344"/>
                <a:ext cx="15921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– 3  = 3</a:t>
                </a:r>
                <a:endParaRPr lang="ru-RU" dirty="0"/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4981745" y="2440364"/>
                <a:ext cx="3642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у</a:t>
                </a:r>
                <a:endParaRPr lang="ru-RU" dirty="0"/>
              </a:p>
            </p:txBody>
          </p:sp>
        </p:grpSp>
        <p:sp>
          <p:nvSpPr>
            <p:cNvPr id="49" name="Прямоугольник 48"/>
            <p:cNvSpPr/>
            <p:nvPr/>
          </p:nvSpPr>
          <p:spPr>
            <a:xfrm>
              <a:off x="5148064" y="2473420"/>
              <a:ext cx="1757238" cy="428628"/>
            </a:xfrm>
            <a:prstGeom prst="rect">
              <a:avLst/>
            </a:prstGeom>
            <a:noFill/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у</a:t>
              </a:r>
              <a:r>
                <a:rPr lang="ru-RU" sz="28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=</a:t>
              </a:r>
              <a:endPara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46646" y="3038758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478186" y="1556792"/>
            <a:ext cx="2131028" cy="1641194"/>
            <a:chOff x="478186" y="1556792"/>
            <a:chExt cx="2131028" cy="1641194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576255" y="1556792"/>
              <a:ext cx="1691489" cy="951848"/>
              <a:chOff x="576255" y="1916832"/>
              <a:chExt cx="1691489" cy="951848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971600" y="2440052"/>
                <a:ext cx="1184654" cy="42862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у</a:t>
                </a:r>
                <a:r>
                  <a:rPr lang="ru-RU" sz="28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 =</a:t>
                </a:r>
                <a:endParaRPr lang="ru-RU" sz="28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8" name="Группа 17"/>
              <p:cNvGrpSpPr/>
              <p:nvPr/>
            </p:nvGrpSpPr>
            <p:grpSpPr>
              <a:xfrm>
                <a:off x="576255" y="1916832"/>
                <a:ext cx="1691489" cy="575752"/>
                <a:chOff x="576255" y="2440364"/>
                <a:chExt cx="1691489" cy="575752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576255" y="2492896"/>
                  <a:ext cx="1691489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/>
                  <a:r>
                    <a:rPr lang="ru-RU" sz="2800" dirty="0" smtClean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4 +     = </a:t>
                  </a:r>
                  <a:r>
                    <a:rPr lang="ru-RU" sz="2800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</a:p>
              </p:txBody>
            </p:sp>
            <p:sp>
              <p:nvSpPr>
                <p:cNvPr id="5" name="Прямоугольник 4"/>
                <p:cNvSpPr/>
                <p:nvPr/>
              </p:nvSpPr>
              <p:spPr>
                <a:xfrm>
                  <a:off x="1160412" y="2440364"/>
                  <a:ext cx="562975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ru-RU" sz="2800" dirty="0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ru-RU" sz="2800" dirty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rPr>
                    <a:t>у </a:t>
                  </a:r>
                  <a:endParaRPr lang="ru-RU" dirty="0"/>
                </a:p>
              </p:txBody>
            </p:sp>
          </p:grpSp>
        </p:grpSp>
        <p:sp>
          <p:nvSpPr>
            <p:cNvPr id="66" name="TextBox 65"/>
            <p:cNvSpPr txBox="1"/>
            <p:nvPr/>
          </p:nvSpPr>
          <p:spPr>
            <a:xfrm>
              <a:off x="478186" y="2674766"/>
              <a:ext cx="2131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Ответ:</a:t>
              </a:r>
              <a:endPara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1857703" y="207587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8520" y="614878"/>
            <a:ext cx="8783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Объясни Вове, как ему решить уравнения.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3023" y="2682671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420389" y="3887013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07054" y="3841884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4432" y="1052736"/>
            <a:ext cx="3677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 + часть = целое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6420388" y="445327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707053" y="4417948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883704" y="1052736"/>
            <a:ext cx="300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 – часть = часть</a:t>
            </a:r>
            <a:endParaRPr lang="ru-RU" sz="2400" i="1" dirty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1052736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08520" y="3212976"/>
            <a:ext cx="8783960" cy="0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55976" y="1609324"/>
            <a:ext cx="0" cy="3691884"/>
          </a:xfrm>
          <a:prstGeom prst="line">
            <a:avLst/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357696" y="2060848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348445" y="2674766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08979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712092" y="579027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95668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57898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823572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33438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201276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68164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445868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690463" y="57861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08984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707054" y="5790274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95672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57902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823616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33443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201320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068208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445912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690507" y="5788600"/>
            <a:ext cx="7413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67544" y="5788600"/>
            <a:ext cx="47672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77685" y="5099992"/>
            <a:ext cx="2552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45201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10" grpId="0" animBg="1"/>
      <p:bldP spid="39" grpId="0" animBg="1"/>
      <p:bldP spid="48" grpId="0" animBg="1"/>
      <p:bldP spid="58" grpId="0" animBg="1"/>
      <p:bldP spid="62" grpId="0" animBg="1"/>
      <p:bldP spid="42" grpId="0" animBg="1"/>
      <p:bldP spid="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357158" y="4847596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3104" y="652046"/>
            <a:ext cx="650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 Вовы и Пети.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104" y="1124744"/>
            <a:ext cx="8743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реки растут 4 осины и 3 липы. Сколько всего деревьев у реки?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90770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502939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63589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3924663" y="5786100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555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137905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907748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2267744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291581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502983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55577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983102" y="5794830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3275856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923928" y="5773852"/>
            <a:ext cx="741343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467500" y="578610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434881" y="1982579"/>
            <a:ext cx="2554421" cy="1795876"/>
            <a:chOff x="145371" y="1921156"/>
            <a:chExt cx="2554421" cy="1795876"/>
          </a:xfrm>
        </p:grpSpPr>
        <p:sp>
          <p:nvSpPr>
            <p:cNvPr id="42" name="Прямоугольник 41"/>
            <p:cNvSpPr/>
            <p:nvPr/>
          </p:nvSpPr>
          <p:spPr>
            <a:xfrm rot="10800000">
              <a:off x="192528" y="1921156"/>
              <a:ext cx="2448272" cy="179587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tint val="66000"/>
                    <a:satMod val="160000"/>
                  </a:schemeClr>
                </a:gs>
                <a:gs pos="50000">
                  <a:schemeClr val="accent2">
                    <a:lumMod val="40000"/>
                    <a:lumOff val="60000"/>
                    <a:tint val="44500"/>
                    <a:satMod val="160000"/>
                  </a:schemeClr>
                </a:gs>
                <a:gs pos="100000">
                  <a:schemeClr val="accent2">
                    <a:lumMod val="40000"/>
                    <a:lumOff val="6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2">
                  <a:lumMod val="40000"/>
                  <a:lumOff val="6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3" name="Группа 42"/>
            <p:cNvGrpSpPr/>
            <p:nvPr/>
          </p:nvGrpSpPr>
          <p:grpSpPr>
            <a:xfrm>
              <a:off x="145371" y="2137180"/>
              <a:ext cx="2554421" cy="1560382"/>
              <a:chOff x="145371" y="2137180"/>
              <a:chExt cx="2554421" cy="1560382"/>
            </a:xfrm>
          </p:grpSpPr>
          <p:grpSp>
            <p:nvGrpSpPr>
              <p:cNvPr id="44" name="Группа 43"/>
              <p:cNvGrpSpPr/>
              <p:nvPr/>
            </p:nvGrpSpPr>
            <p:grpSpPr>
              <a:xfrm>
                <a:off x="145371" y="2641063"/>
                <a:ext cx="2554421" cy="1056499"/>
                <a:chOff x="145371" y="4115947"/>
                <a:chExt cx="2554421" cy="1056499"/>
              </a:xfrm>
            </p:grpSpPr>
            <p:sp>
              <p:nvSpPr>
                <p:cNvPr id="66" name="Двойная волна 65"/>
                <p:cNvSpPr/>
                <p:nvPr/>
              </p:nvSpPr>
              <p:spPr>
                <a:xfrm>
                  <a:off x="145371" y="4489271"/>
                  <a:ext cx="2554421" cy="683175"/>
                </a:xfrm>
                <a:prstGeom prst="doubleWave">
                  <a:avLst/>
                </a:prstGeom>
                <a:gradFill flip="none" rotWithShape="1">
                  <a:gsLst>
                    <a:gs pos="0">
                      <a:srgbClr val="00B0F0">
                        <a:tint val="66000"/>
                        <a:satMod val="160000"/>
                      </a:srgbClr>
                    </a:gs>
                    <a:gs pos="50000">
                      <a:srgbClr val="00B0F0">
                        <a:tint val="44500"/>
                        <a:satMod val="160000"/>
                      </a:srgbClr>
                    </a:gs>
                    <a:gs pos="100000">
                      <a:srgbClr val="00B0F0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Двойная волна 66"/>
                <p:cNvSpPr/>
                <p:nvPr/>
              </p:nvSpPr>
              <p:spPr>
                <a:xfrm>
                  <a:off x="145371" y="4115947"/>
                  <a:ext cx="2554421" cy="587290"/>
                </a:xfrm>
                <a:prstGeom prst="doubleWave">
                  <a:avLst/>
                </a:prstGeo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noFill/>
                </a:ln>
                <a:effectLst>
                  <a:softEdge rad="3175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5" name="Группа 44"/>
              <p:cNvGrpSpPr/>
              <p:nvPr/>
            </p:nvGrpSpPr>
            <p:grpSpPr>
              <a:xfrm>
                <a:off x="899175" y="2252114"/>
                <a:ext cx="294985" cy="547462"/>
                <a:chOff x="1371081" y="979743"/>
                <a:chExt cx="2699741" cy="5010451"/>
              </a:xfrm>
            </p:grpSpPr>
            <p:sp>
              <p:nvSpPr>
                <p:cNvPr id="64" name="Полилиния 63"/>
                <p:cNvSpPr/>
                <p:nvPr/>
              </p:nvSpPr>
              <p:spPr>
                <a:xfrm>
                  <a:off x="2460988" y="3886416"/>
                  <a:ext cx="612446" cy="2103778"/>
                </a:xfrm>
                <a:custGeom>
                  <a:avLst/>
                  <a:gdLst>
                    <a:gd name="connsiteX0" fmla="*/ 75735 w 612446"/>
                    <a:gd name="connsiteY0" fmla="*/ 169390 h 2103778"/>
                    <a:gd name="connsiteX1" fmla="*/ 164225 w 612446"/>
                    <a:gd name="connsiteY1" fmla="*/ 729829 h 2103778"/>
                    <a:gd name="connsiteX2" fmla="*/ 46238 w 612446"/>
                    <a:gd name="connsiteY2" fmla="*/ 1629481 h 2103778"/>
                    <a:gd name="connsiteX3" fmla="*/ 46238 w 612446"/>
                    <a:gd name="connsiteY3" fmla="*/ 2057184 h 2103778"/>
                    <a:gd name="connsiteX4" fmla="*/ 606677 w 612446"/>
                    <a:gd name="connsiteY4" fmla="*/ 2027687 h 2103778"/>
                    <a:gd name="connsiteX5" fmla="*/ 341206 w 612446"/>
                    <a:gd name="connsiteY5" fmla="*/ 1481997 h 2103778"/>
                    <a:gd name="connsiteX6" fmla="*/ 400199 w 612446"/>
                    <a:gd name="connsiteY6" fmla="*/ 980552 h 2103778"/>
                    <a:gd name="connsiteX7" fmla="*/ 400199 w 612446"/>
                    <a:gd name="connsiteY7" fmla="*/ 449610 h 2103778"/>
                    <a:gd name="connsiteX8" fmla="*/ 444444 w 612446"/>
                    <a:gd name="connsiteY8" fmla="*/ 80900 h 2103778"/>
                    <a:gd name="connsiteX9" fmla="*/ 178973 w 612446"/>
                    <a:gd name="connsiteY9" fmla="*/ 7158 h 2103778"/>
                    <a:gd name="connsiteX10" fmla="*/ 134728 w 612446"/>
                    <a:gd name="connsiteY10" fmla="*/ 198887 h 2103778"/>
                    <a:gd name="connsiteX11" fmla="*/ 134728 w 612446"/>
                    <a:gd name="connsiteY11" fmla="*/ 198887 h 2103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12446" h="2103778">
                      <a:moveTo>
                        <a:pt x="75735" y="169390"/>
                      </a:moveTo>
                      <a:cubicBezTo>
                        <a:pt x="122438" y="327935"/>
                        <a:pt x="169141" y="486481"/>
                        <a:pt x="164225" y="729829"/>
                      </a:cubicBezTo>
                      <a:cubicBezTo>
                        <a:pt x="159309" y="973177"/>
                        <a:pt x="65902" y="1408255"/>
                        <a:pt x="46238" y="1629481"/>
                      </a:cubicBezTo>
                      <a:cubicBezTo>
                        <a:pt x="26573" y="1850707"/>
                        <a:pt x="-47168" y="1990816"/>
                        <a:pt x="46238" y="2057184"/>
                      </a:cubicBezTo>
                      <a:cubicBezTo>
                        <a:pt x="139644" y="2123552"/>
                        <a:pt x="557516" y="2123551"/>
                        <a:pt x="606677" y="2027687"/>
                      </a:cubicBezTo>
                      <a:cubicBezTo>
                        <a:pt x="655838" y="1931823"/>
                        <a:pt x="375619" y="1656519"/>
                        <a:pt x="341206" y="1481997"/>
                      </a:cubicBezTo>
                      <a:cubicBezTo>
                        <a:pt x="306793" y="1307475"/>
                        <a:pt x="390367" y="1152617"/>
                        <a:pt x="400199" y="980552"/>
                      </a:cubicBezTo>
                      <a:cubicBezTo>
                        <a:pt x="410031" y="808487"/>
                        <a:pt x="392825" y="599552"/>
                        <a:pt x="400199" y="449610"/>
                      </a:cubicBezTo>
                      <a:cubicBezTo>
                        <a:pt x="407573" y="299668"/>
                        <a:pt x="481315" y="154642"/>
                        <a:pt x="444444" y="80900"/>
                      </a:cubicBezTo>
                      <a:cubicBezTo>
                        <a:pt x="407573" y="7158"/>
                        <a:pt x="230592" y="-12506"/>
                        <a:pt x="178973" y="7158"/>
                      </a:cubicBezTo>
                      <a:cubicBezTo>
                        <a:pt x="127354" y="26822"/>
                        <a:pt x="134728" y="198887"/>
                        <a:pt x="134728" y="198887"/>
                      </a:cubicBezTo>
                      <a:lnTo>
                        <a:pt x="134728" y="198887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5" name="Полилиния 64"/>
                <p:cNvSpPr/>
                <p:nvPr/>
              </p:nvSpPr>
              <p:spPr>
                <a:xfrm>
                  <a:off x="1371081" y="979743"/>
                  <a:ext cx="2699741" cy="3107633"/>
                </a:xfrm>
                <a:custGeom>
                  <a:avLst/>
                  <a:gdLst>
                    <a:gd name="connsiteX0" fmla="*/ 752687 w 2699741"/>
                    <a:gd name="connsiteY0" fmla="*/ 2825341 h 3107633"/>
                    <a:gd name="connsiteX1" fmla="*/ 339732 w 2699741"/>
                    <a:gd name="connsiteY1" fmla="*/ 2781096 h 3107633"/>
                    <a:gd name="connsiteX2" fmla="*/ 162751 w 2699741"/>
                    <a:gd name="connsiteY2" fmla="*/ 2515625 h 3107633"/>
                    <a:gd name="connsiteX3" fmla="*/ 59513 w 2699741"/>
                    <a:gd name="connsiteY3" fmla="*/ 2102670 h 3107633"/>
                    <a:gd name="connsiteX4" fmla="*/ 133254 w 2699741"/>
                    <a:gd name="connsiteY4" fmla="*/ 1910941 h 3107633"/>
                    <a:gd name="connsiteX5" fmla="*/ 519 w 2699741"/>
                    <a:gd name="connsiteY5" fmla="*/ 1394747 h 3107633"/>
                    <a:gd name="connsiteX6" fmla="*/ 192248 w 2699741"/>
                    <a:gd name="connsiteY6" fmla="*/ 1188270 h 3107633"/>
                    <a:gd name="connsiteX7" fmla="*/ 339732 w 2699741"/>
                    <a:gd name="connsiteY7" fmla="*/ 627831 h 3107633"/>
                    <a:gd name="connsiteX8" fmla="*/ 796932 w 2699741"/>
                    <a:gd name="connsiteY8" fmla="*/ 362360 h 3107633"/>
                    <a:gd name="connsiteX9" fmla="*/ 900171 w 2699741"/>
                    <a:gd name="connsiteY9" fmla="*/ 111638 h 3107633"/>
                    <a:gd name="connsiteX10" fmla="*/ 1342622 w 2699741"/>
                    <a:gd name="connsiteY10" fmla="*/ 8399 h 3107633"/>
                    <a:gd name="connsiteX11" fmla="*/ 1711332 w 2699741"/>
                    <a:gd name="connsiteY11" fmla="*/ 318115 h 3107633"/>
                    <a:gd name="connsiteX12" fmla="*/ 2065293 w 2699741"/>
                    <a:gd name="connsiteY12" fmla="*/ 391857 h 3107633"/>
                    <a:gd name="connsiteX13" fmla="*/ 2316016 w 2699741"/>
                    <a:gd name="connsiteY13" fmla="*/ 878554 h 3107633"/>
                    <a:gd name="connsiteX14" fmla="*/ 2404506 w 2699741"/>
                    <a:gd name="connsiteY14" fmla="*/ 1262012 h 3107633"/>
                    <a:gd name="connsiteX15" fmla="*/ 2566738 w 2699741"/>
                    <a:gd name="connsiteY15" fmla="*/ 1350502 h 3107633"/>
                    <a:gd name="connsiteX16" fmla="*/ 2537242 w 2699741"/>
                    <a:gd name="connsiteY16" fmla="*/ 1955186 h 3107633"/>
                    <a:gd name="connsiteX17" fmla="*/ 2699474 w 2699741"/>
                    <a:gd name="connsiteY17" fmla="*/ 2058425 h 3107633"/>
                    <a:gd name="connsiteX18" fmla="*/ 2492996 w 2699741"/>
                    <a:gd name="connsiteY18" fmla="*/ 2663109 h 3107633"/>
                    <a:gd name="connsiteX19" fmla="*/ 1445861 w 2699741"/>
                    <a:gd name="connsiteY19" fmla="*/ 3105560 h 3107633"/>
                    <a:gd name="connsiteX20" fmla="*/ 678945 w 2699741"/>
                    <a:gd name="connsiteY20" fmla="*/ 2840089 h 3107633"/>
                    <a:gd name="connsiteX21" fmla="*/ 678945 w 2699741"/>
                    <a:gd name="connsiteY21" fmla="*/ 2840089 h 3107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699741" h="3107633">
                      <a:moveTo>
                        <a:pt x="752687" y="2825341"/>
                      </a:moveTo>
                      <a:cubicBezTo>
                        <a:pt x="595371" y="2829028"/>
                        <a:pt x="438055" y="2832715"/>
                        <a:pt x="339732" y="2781096"/>
                      </a:cubicBezTo>
                      <a:cubicBezTo>
                        <a:pt x="241409" y="2729477"/>
                        <a:pt x="209454" y="2628696"/>
                        <a:pt x="162751" y="2515625"/>
                      </a:cubicBezTo>
                      <a:cubicBezTo>
                        <a:pt x="116048" y="2402554"/>
                        <a:pt x="64429" y="2203451"/>
                        <a:pt x="59513" y="2102670"/>
                      </a:cubicBezTo>
                      <a:cubicBezTo>
                        <a:pt x="54597" y="2001889"/>
                        <a:pt x="143086" y="2028928"/>
                        <a:pt x="133254" y="1910941"/>
                      </a:cubicBezTo>
                      <a:cubicBezTo>
                        <a:pt x="123422" y="1792954"/>
                        <a:pt x="-9313" y="1515192"/>
                        <a:pt x="519" y="1394747"/>
                      </a:cubicBezTo>
                      <a:cubicBezTo>
                        <a:pt x="10351" y="1274302"/>
                        <a:pt x="135712" y="1316089"/>
                        <a:pt x="192248" y="1188270"/>
                      </a:cubicBezTo>
                      <a:cubicBezTo>
                        <a:pt x="248783" y="1060451"/>
                        <a:pt x="238951" y="765483"/>
                        <a:pt x="339732" y="627831"/>
                      </a:cubicBezTo>
                      <a:cubicBezTo>
                        <a:pt x="440513" y="490179"/>
                        <a:pt x="703525" y="448392"/>
                        <a:pt x="796932" y="362360"/>
                      </a:cubicBezTo>
                      <a:cubicBezTo>
                        <a:pt x="890339" y="276328"/>
                        <a:pt x="809223" y="170631"/>
                        <a:pt x="900171" y="111638"/>
                      </a:cubicBezTo>
                      <a:cubicBezTo>
                        <a:pt x="991119" y="52645"/>
                        <a:pt x="1207429" y="-26014"/>
                        <a:pt x="1342622" y="8399"/>
                      </a:cubicBezTo>
                      <a:cubicBezTo>
                        <a:pt x="1477816" y="42812"/>
                        <a:pt x="1590887" y="254205"/>
                        <a:pt x="1711332" y="318115"/>
                      </a:cubicBezTo>
                      <a:cubicBezTo>
                        <a:pt x="1831777" y="382025"/>
                        <a:pt x="1964512" y="298451"/>
                        <a:pt x="2065293" y="391857"/>
                      </a:cubicBezTo>
                      <a:cubicBezTo>
                        <a:pt x="2166074" y="485263"/>
                        <a:pt x="2259481" y="733528"/>
                        <a:pt x="2316016" y="878554"/>
                      </a:cubicBezTo>
                      <a:cubicBezTo>
                        <a:pt x="2372551" y="1023580"/>
                        <a:pt x="2362719" y="1183354"/>
                        <a:pt x="2404506" y="1262012"/>
                      </a:cubicBezTo>
                      <a:cubicBezTo>
                        <a:pt x="2446293" y="1340670"/>
                        <a:pt x="2544615" y="1234973"/>
                        <a:pt x="2566738" y="1350502"/>
                      </a:cubicBezTo>
                      <a:cubicBezTo>
                        <a:pt x="2588861" y="1466031"/>
                        <a:pt x="2515119" y="1837199"/>
                        <a:pt x="2537242" y="1955186"/>
                      </a:cubicBezTo>
                      <a:cubicBezTo>
                        <a:pt x="2559365" y="2073173"/>
                        <a:pt x="2706848" y="1940438"/>
                        <a:pt x="2699474" y="2058425"/>
                      </a:cubicBezTo>
                      <a:cubicBezTo>
                        <a:pt x="2692100" y="2176412"/>
                        <a:pt x="2701931" y="2488587"/>
                        <a:pt x="2492996" y="2663109"/>
                      </a:cubicBezTo>
                      <a:cubicBezTo>
                        <a:pt x="2284061" y="2837631"/>
                        <a:pt x="1748203" y="3076063"/>
                        <a:pt x="1445861" y="3105560"/>
                      </a:cubicBezTo>
                      <a:cubicBezTo>
                        <a:pt x="1143519" y="3135057"/>
                        <a:pt x="678945" y="2840089"/>
                        <a:pt x="678945" y="2840089"/>
                      </a:cubicBezTo>
                      <a:lnTo>
                        <a:pt x="678945" y="2840089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6" name="Группа 45"/>
              <p:cNvGrpSpPr/>
              <p:nvPr/>
            </p:nvGrpSpPr>
            <p:grpSpPr>
              <a:xfrm>
                <a:off x="1246049" y="2340506"/>
                <a:ext cx="341608" cy="797955"/>
                <a:chOff x="6179420" y="1309474"/>
                <a:chExt cx="1132009" cy="2644235"/>
              </a:xfrm>
            </p:grpSpPr>
            <p:sp>
              <p:nvSpPr>
                <p:cNvPr id="62" name="Полилиния 61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3" name="Полилиния 62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7" name="Группа 46"/>
              <p:cNvGrpSpPr/>
              <p:nvPr/>
            </p:nvGrpSpPr>
            <p:grpSpPr>
              <a:xfrm>
                <a:off x="2204311" y="2222753"/>
                <a:ext cx="341608" cy="797955"/>
                <a:chOff x="6179420" y="1309474"/>
                <a:chExt cx="1132009" cy="2644235"/>
              </a:xfrm>
            </p:grpSpPr>
            <p:sp>
              <p:nvSpPr>
                <p:cNvPr id="60" name="Полилиния 59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олилиния 60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1792259" y="2267625"/>
                <a:ext cx="341608" cy="797955"/>
                <a:chOff x="6179420" y="1309474"/>
                <a:chExt cx="1132009" cy="2644235"/>
              </a:xfrm>
            </p:grpSpPr>
            <p:sp>
              <p:nvSpPr>
                <p:cNvPr id="58" name="Полилиния 57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Полилиния 58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9" name="Группа 48"/>
              <p:cNvGrpSpPr/>
              <p:nvPr/>
            </p:nvGrpSpPr>
            <p:grpSpPr>
              <a:xfrm>
                <a:off x="352248" y="2285595"/>
                <a:ext cx="341608" cy="797955"/>
                <a:chOff x="6179420" y="1309474"/>
                <a:chExt cx="1132009" cy="2644235"/>
              </a:xfrm>
            </p:grpSpPr>
            <p:sp>
              <p:nvSpPr>
                <p:cNvPr id="56" name="Полилиния 55"/>
                <p:cNvSpPr/>
                <p:nvPr/>
              </p:nvSpPr>
              <p:spPr>
                <a:xfrm>
                  <a:off x="6637732" y="2194531"/>
                  <a:ext cx="94507" cy="1759178"/>
                </a:xfrm>
                <a:custGeom>
                  <a:avLst/>
                  <a:gdLst>
                    <a:gd name="connsiteX0" fmla="*/ 24198 w 189013"/>
                    <a:gd name="connsiteY0" fmla="*/ 134683 h 1361137"/>
                    <a:gd name="connsiteX1" fmla="*/ 24198 w 189013"/>
                    <a:gd name="connsiteY1" fmla="*/ 473896 h 1361137"/>
                    <a:gd name="connsiteX2" fmla="*/ 24198 w 189013"/>
                    <a:gd name="connsiteY2" fmla="*/ 975341 h 1361137"/>
                    <a:gd name="connsiteX3" fmla="*/ 9450 w 189013"/>
                    <a:gd name="connsiteY3" fmla="*/ 1358799 h 1361137"/>
                    <a:gd name="connsiteX4" fmla="*/ 186430 w 189013"/>
                    <a:gd name="connsiteY4" fmla="*/ 1078580 h 1361137"/>
                    <a:gd name="connsiteX5" fmla="*/ 112688 w 189013"/>
                    <a:gd name="connsiteY5" fmla="*/ 31444 h 1361137"/>
                    <a:gd name="connsiteX6" fmla="*/ 83192 w 189013"/>
                    <a:gd name="connsiteY6" fmla="*/ 252670 h 1361137"/>
                    <a:gd name="connsiteX7" fmla="*/ 83192 w 189013"/>
                    <a:gd name="connsiteY7" fmla="*/ 252670 h 13611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89013" h="1361137">
                      <a:moveTo>
                        <a:pt x="24198" y="134683"/>
                      </a:moveTo>
                      <a:lnTo>
                        <a:pt x="24198" y="473896"/>
                      </a:lnTo>
                      <a:cubicBezTo>
                        <a:pt x="24198" y="614006"/>
                        <a:pt x="26656" y="827857"/>
                        <a:pt x="24198" y="975341"/>
                      </a:cubicBezTo>
                      <a:cubicBezTo>
                        <a:pt x="21740" y="1122825"/>
                        <a:pt x="-17589" y="1341593"/>
                        <a:pt x="9450" y="1358799"/>
                      </a:cubicBezTo>
                      <a:cubicBezTo>
                        <a:pt x="36489" y="1376005"/>
                        <a:pt x="169224" y="1299806"/>
                        <a:pt x="186430" y="1078580"/>
                      </a:cubicBezTo>
                      <a:cubicBezTo>
                        <a:pt x="203636" y="857354"/>
                        <a:pt x="129894" y="169096"/>
                        <a:pt x="112688" y="31444"/>
                      </a:cubicBezTo>
                      <a:cubicBezTo>
                        <a:pt x="95482" y="-106208"/>
                        <a:pt x="83192" y="252670"/>
                        <a:pt x="83192" y="252670"/>
                      </a:cubicBezTo>
                      <a:lnTo>
                        <a:pt x="83192" y="252670"/>
                      </a:lnTo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50000"/>
                        <a:shade val="30000"/>
                        <a:satMod val="115000"/>
                      </a:schemeClr>
                    </a:gs>
                    <a:gs pos="50000">
                      <a:schemeClr val="accent6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lumMod val="50000"/>
                        <a:shade val="100000"/>
                        <a:satMod val="115000"/>
                      </a:schemeClr>
                    </a:gs>
                  </a:gsLst>
                  <a:lin ang="13500000" scaled="1"/>
                  <a:tileRect/>
                </a:gradFill>
                <a:ln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7" name="Полилиния 56"/>
                <p:cNvSpPr/>
                <p:nvPr/>
              </p:nvSpPr>
              <p:spPr>
                <a:xfrm>
                  <a:off x="6179420" y="1309474"/>
                  <a:ext cx="1132009" cy="1470814"/>
                </a:xfrm>
                <a:custGeom>
                  <a:avLst/>
                  <a:gdLst>
                    <a:gd name="connsiteX0" fmla="*/ 457354 w 1132009"/>
                    <a:gd name="connsiteY0" fmla="*/ 1418978 h 1470814"/>
                    <a:gd name="connsiteX1" fmla="*/ 221380 w 1132009"/>
                    <a:gd name="connsiteY1" fmla="*/ 1433726 h 1470814"/>
                    <a:gd name="connsiteX2" fmla="*/ 154 w 1132009"/>
                    <a:gd name="connsiteY2" fmla="*/ 858539 h 1470814"/>
                    <a:gd name="connsiteX3" fmla="*/ 191883 w 1132009"/>
                    <a:gd name="connsiteY3" fmla="*/ 342345 h 1470814"/>
                    <a:gd name="connsiteX4" fmla="*/ 501599 w 1132009"/>
                    <a:gd name="connsiteY4" fmla="*/ 3132 h 1470814"/>
                    <a:gd name="connsiteX5" fmla="*/ 752322 w 1132009"/>
                    <a:gd name="connsiteY5" fmla="*/ 194861 h 1470814"/>
                    <a:gd name="connsiteX6" fmla="*/ 1076786 w 1132009"/>
                    <a:gd name="connsiteY6" fmla="*/ 548823 h 1470814"/>
                    <a:gd name="connsiteX7" fmla="*/ 1106283 w 1132009"/>
                    <a:gd name="connsiteY7" fmla="*/ 1168255 h 1470814"/>
                    <a:gd name="connsiteX8" fmla="*/ 811315 w 1132009"/>
                    <a:gd name="connsiteY8" fmla="*/ 1389481 h 1470814"/>
                    <a:gd name="connsiteX9" fmla="*/ 619586 w 1132009"/>
                    <a:gd name="connsiteY9" fmla="*/ 1463223 h 1470814"/>
                    <a:gd name="connsiteX10" fmla="*/ 457354 w 1132009"/>
                    <a:gd name="connsiteY10" fmla="*/ 1418978 h 14708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132009" h="1470814">
                      <a:moveTo>
                        <a:pt x="457354" y="1418978"/>
                      </a:moveTo>
                      <a:cubicBezTo>
                        <a:pt x="390986" y="1414062"/>
                        <a:pt x="297580" y="1527133"/>
                        <a:pt x="221380" y="1433726"/>
                      </a:cubicBezTo>
                      <a:cubicBezTo>
                        <a:pt x="145180" y="1340319"/>
                        <a:pt x="5070" y="1040436"/>
                        <a:pt x="154" y="858539"/>
                      </a:cubicBezTo>
                      <a:cubicBezTo>
                        <a:pt x="-4762" y="676642"/>
                        <a:pt x="108309" y="484913"/>
                        <a:pt x="191883" y="342345"/>
                      </a:cubicBezTo>
                      <a:cubicBezTo>
                        <a:pt x="275457" y="199777"/>
                        <a:pt x="408193" y="27713"/>
                        <a:pt x="501599" y="3132"/>
                      </a:cubicBezTo>
                      <a:cubicBezTo>
                        <a:pt x="595005" y="-21449"/>
                        <a:pt x="656457" y="103912"/>
                        <a:pt x="752322" y="194861"/>
                      </a:cubicBezTo>
                      <a:cubicBezTo>
                        <a:pt x="848187" y="285810"/>
                        <a:pt x="1017793" y="386591"/>
                        <a:pt x="1076786" y="548823"/>
                      </a:cubicBezTo>
                      <a:cubicBezTo>
                        <a:pt x="1135780" y="711055"/>
                        <a:pt x="1150528" y="1028145"/>
                        <a:pt x="1106283" y="1168255"/>
                      </a:cubicBezTo>
                      <a:cubicBezTo>
                        <a:pt x="1062038" y="1308365"/>
                        <a:pt x="892431" y="1340320"/>
                        <a:pt x="811315" y="1389481"/>
                      </a:cubicBezTo>
                      <a:cubicBezTo>
                        <a:pt x="730199" y="1438642"/>
                        <a:pt x="673663" y="1455849"/>
                        <a:pt x="619586" y="1463223"/>
                      </a:cubicBezTo>
                      <a:cubicBezTo>
                        <a:pt x="565509" y="1470597"/>
                        <a:pt x="523722" y="1423894"/>
                        <a:pt x="457354" y="1418978"/>
                      </a:cubicBez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135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0" name="Группа 49"/>
              <p:cNvGrpSpPr/>
              <p:nvPr/>
            </p:nvGrpSpPr>
            <p:grpSpPr>
              <a:xfrm>
                <a:off x="1504502" y="2137180"/>
                <a:ext cx="294985" cy="547462"/>
                <a:chOff x="1371081" y="979743"/>
                <a:chExt cx="2699741" cy="5010451"/>
              </a:xfrm>
            </p:grpSpPr>
            <p:sp>
              <p:nvSpPr>
                <p:cNvPr id="54" name="Полилиния 53"/>
                <p:cNvSpPr/>
                <p:nvPr/>
              </p:nvSpPr>
              <p:spPr>
                <a:xfrm>
                  <a:off x="2460988" y="3886416"/>
                  <a:ext cx="612446" cy="2103778"/>
                </a:xfrm>
                <a:custGeom>
                  <a:avLst/>
                  <a:gdLst>
                    <a:gd name="connsiteX0" fmla="*/ 75735 w 612446"/>
                    <a:gd name="connsiteY0" fmla="*/ 169390 h 2103778"/>
                    <a:gd name="connsiteX1" fmla="*/ 164225 w 612446"/>
                    <a:gd name="connsiteY1" fmla="*/ 729829 h 2103778"/>
                    <a:gd name="connsiteX2" fmla="*/ 46238 w 612446"/>
                    <a:gd name="connsiteY2" fmla="*/ 1629481 h 2103778"/>
                    <a:gd name="connsiteX3" fmla="*/ 46238 w 612446"/>
                    <a:gd name="connsiteY3" fmla="*/ 2057184 h 2103778"/>
                    <a:gd name="connsiteX4" fmla="*/ 606677 w 612446"/>
                    <a:gd name="connsiteY4" fmla="*/ 2027687 h 2103778"/>
                    <a:gd name="connsiteX5" fmla="*/ 341206 w 612446"/>
                    <a:gd name="connsiteY5" fmla="*/ 1481997 h 2103778"/>
                    <a:gd name="connsiteX6" fmla="*/ 400199 w 612446"/>
                    <a:gd name="connsiteY6" fmla="*/ 980552 h 2103778"/>
                    <a:gd name="connsiteX7" fmla="*/ 400199 w 612446"/>
                    <a:gd name="connsiteY7" fmla="*/ 449610 h 2103778"/>
                    <a:gd name="connsiteX8" fmla="*/ 444444 w 612446"/>
                    <a:gd name="connsiteY8" fmla="*/ 80900 h 2103778"/>
                    <a:gd name="connsiteX9" fmla="*/ 178973 w 612446"/>
                    <a:gd name="connsiteY9" fmla="*/ 7158 h 2103778"/>
                    <a:gd name="connsiteX10" fmla="*/ 134728 w 612446"/>
                    <a:gd name="connsiteY10" fmla="*/ 198887 h 2103778"/>
                    <a:gd name="connsiteX11" fmla="*/ 134728 w 612446"/>
                    <a:gd name="connsiteY11" fmla="*/ 198887 h 2103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12446" h="2103778">
                      <a:moveTo>
                        <a:pt x="75735" y="169390"/>
                      </a:moveTo>
                      <a:cubicBezTo>
                        <a:pt x="122438" y="327935"/>
                        <a:pt x="169141" y="486481"/>
                        <a:pt x="164225" y="729829"/>
                      </a:cubicBezTo>
                      <a:cubicBezTo>
                        <a:pt x="159309" y="973177"/>
                        <a:pt x="65902" y="1408255"/>
                        <a:pt x="46238" y="1629481"/>
                      </a:cubicBezTo>
                      <a:cubicBezTo>
                        <a:pt x="26573" y="1850707"/>
                        <a:pt x="-47168" y="1990816"/>
                        <a:pt x="46238" y="2057184"/>
                      </a:cubicBezTo>
                      <a:cubicBezTo>
                        <a:pt x="139644" y="2123552"/>
                        <a:pt x="557516" y="2123551"/>
                        <a:pt x="606677" y="2027687"/>
                      </a:cubicBezTo>
                      <a:cubicBezTo>
                        <a:pt x="655838" y="1931823"/>
                        <a:pt x="375619" y="1656519"/>
                        <a:pt x="341206" y="1481997"/>
                      </a:cubicBezTo>
                      <a:cubicBezTo>
                        <a:pt x="306793" y="1307475"/>
                        <a:pt x="390367" y="1152617"/>
                        <a:pt x="400199" y="980552"/>
                      </a:cubicBezTo>
                      <a:cubicBezTo>
                        <a:pt x="410031" y="808487"/>
                        <a:pt x="392825" y="599552"/>
                        <a:pt x="400199" y="449610"/>
                      </a:cubicBezTo>
                      <a:cubicBezTo>
                        <a:pt x="407573" y="299668"/>
                        <a:pt x="481315" y="154642"/>
                        <a:pt x="444444" y="80900"/>
                      </a:cubicBezTo>
                      <a:cubicBezTo>
                        <a:pt x="407573" y="7158"/>
                        <a:pt x="230592" y="-12506"/>
                        <a:pt x="178973" y="7158"/>
                      </a:cubicBezTo>
                      <a:cubicBezTo>
                        <a:pt x="127354" y="26822"/>
                        <a:pt x="134728" y="198887"/>
                        <a:pt x="134728" y="198887"/>
                      </a:cubicBezTo>
                      <a:lnTo>
                        <a:pt x="134728" y="198887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Полилиния 54"/>
                <p:cNvSpPr/>
                <p:nvPr/>
              </p:nvSpPr>
              <p:spPr>
                <a:xfrm>
                  <a:off x="1371081" y="979743"/>
                  <a:ext cx="2699741" cy="3107633"/>
                </a:xfrm>
                <a:custGeom>
                  <a:avLst/>
                  <a:gdLst>
                    <a:gd name="connsiteX0" fmla="*/ 752687 w 2699741"/>
                    <a:gd name="connsiteY0" fmla="*/ 2825341 h 3107633"/>
                    <a:gd name="connsiteX1" fmla="*/ 339732 w 2699741"/>
                    <a:gd name="connsiteY1" fmla="*/ 2781096 h 3107633"/>
                    <a:gd name="connsiteX2" fmla="*/ 162751 w 2699741"/>
                    <a:gd name="connsiteY2" fmla="*/ 2515625 h 3107633"/>
                    <a:gd name="connsiteX3" fmla="*/ 59513 w 2699741"/>
                    <a:gd name="connsiteY3" fmla="*/ 2102670 h 3107633"/>
                    <a:gd name="connsiteX4" fmla="*/ 133254 w 2699741"/>
                    <a:gd name="connsiteY4" fmla="*/ 1910941 h 3107633"/>
                    <a:gd name="connsiteX5" fmla="*/ 519 w 2699741"/>
                    <a:gd name="connsiteY5" fmla="*/ 1394747 h 3107633"/>
                    <a:gd name="connsiteX6" fmla="*/ 192248 w 2699741"/>
                    <a:gd name="connsiteY6" fmla="*/ 1188270 h 3107633"/>
                    <a:gd name="connsiteX7" fmla="*/ 339732 w 2699741"/>
                    <a:gd name="connsiteY7" fmla="*/ 627831 h 3107633"/>
                    <a:gd name="connsiteX8" fmla="*/ 796932 w 2699741"/>
                    <a:gd name="connsiteY8" fmla="*/ 362360 h 3107633"/>
                    <a:gd name="connsiteX9" fmla="*/ 900171 w 2699741"/>
                    <a:gd name="connsiteY9" fmla="*/ 111638 h 3107633"/>
                    <a:gd name="connsiteX10" fmla="*/ 1342622 w 2699741"/>
                    <a:gd name="connsiteY10" fmla="*/ 8399 h 3107633"/>
                    <a:gd name="connsiteX11" fmla="*/ 1711332 w 2699741"/>
                    <a:gd name="connsiteY11" fmla="*/ 318115 h 3107633"/>
                    <a:gd name="connsiteX12" fmla="*/ 2065293 w 2699741"/>
                    <a:gd name="connsiteY12" fmla="*/ 391857 h 3107633"/>
                    <a:gd name="connsiteX13" fmla="*/ 2316016 w 2699741"/>
                    <a:gd name="connsiteY13" fmla="*/ 878554 h 3107633"/>
                    <a:gd name="connsiteX14" fmla="*/ 2404506 w 2699741"/>
                    <a:gd name="connsiteY14" fmla="*/ 1262012 h 3107633"/>
                    <a:gd name="connsiteX15" fmla="*/ 2566738 w 2699741"/>
                    <a:gd name="connsiteY15" fmla="*/ 1350502 h 3107633"/>
                    <a:gd name="connsiteX16" fmla="*/ 2537242 w 2699741"/>
                    <a:gd name="connsiteY16" fmla="*/ 1955186 h 3107633"/>
                    <a:gd name="connsiteX17" fmla="*/ 2699474 w 2699741"/>
                    <a:gd name="connsiteY17" fmla="*/ 2058425 h 3107633"/>
                    <a:gd name="connsiteX18" fmla="*/ 2492996 w 2699741"/>
                    <a:gd name="connsiteY18" fmla="*/ 2663109 h 3107633"/>
                    <a:gd name="connsiteX19" fmla="*/ 1445861 w 2699741"/>
                    <a:gd name="connsiteY19" fmla="*/ 3105560 h 3107633"/>
                    <a:gd name="connsiteX20" fmla="*/ 678945 w 2699741"/>
                    <a:gd name="connsiteY20" fmla="*/ 2840089 h 3107633"/>
                    <a:gd name="connsiteX21" fmla="*/ 678945 w 2699741"/>
                    <a:gd name="connsiteY21" fmla="*/ 2840089 h 3107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699741" h="3107633">
                      <a:moveTo>
                        <a:pt x="752687" y="2825341"/>
                      </a:moveTo>
                      <a:cubicBezTo>
                        <a:pt x="595371" y="2829028"/>
                        <a:pt x="438055" y="2832715"/>
                        <a:pt x="339732" y="2781096"/>
                      </a:cubicBezTo>
                      <a:cubicBezTo>
                        <a:pt x="241409" y="2729477"/>
                        <a:pt x="209454" y="2628696"/>
                        <a:pt x="162751" y="2515625"/>
                      </a:cubicBezTo>
                      <a:cubicBezTo>
                        <a:pt x="116048" y="2402554"/>
                        <a:pt x="64429" y="2203451"/>
                        <a:pt x="59513" y="2102670"/>
                      </a:cubicBezTo>
                      <a:cubicBezTo>
                        <a:pt x="54597" y="2001889"/>
                        <a:pt x="143086" y="2028928"/>
                        <a:pt x="133254" y="1910941"/>
                      </a:cubicBezTo>
                      <a:cubicBezTo>
                        <a:pt x="123422" y="1792954"/>
                        <a:pt x="-9313" y="1515192"/>
                        <a:pt x="519" y="1394747"/>
                      </a:cubicBezTo>
                      <a:cubicBezTo>
                        <a:pt x="10351" y="1274302"/>
                        <a:pt x="135712" y="1316089"/>
                        <a:pt x="192248" y="1188270"/>
                      </a:cubicBezTo>
                      <a:cubicBezTo>
                        <a:pt x="248783" y="1060451"/>
                        <a:pt x="238951" y="765483"/>
                        <a:pt x="339732" y="627831"/>
                      </a:cubicBezTo>
                      <a:cubicBezTo>
                        <a:pt x="440513" y="490179"/>
                        <a:pt x="703525" y="448392"/>
                        <a:pt x="796932" y="362360"/>
                      </a:cubicBezTo>
                      <a:cubicBezTo>
                        <a:pt x="890339" y="276328"/>
                        <a:pt x="809223" y="170631"/>
                        <a:pt x="900171" y="111638"/>
                      </a:cubicBezTo>
                      <a:cubicBezTo>
                        <a:pt x="991119" y="52645"/>
                        <a:pt x="1207429" y="-26014"/>
                        <a:pt x="1342622" y="8399"/>
                      </a:cubicBezTo>
                      <a:cubicBezTo>
                        <a:pt x="1477816" y="42812"/>
                        <a:pt x="1590887" y="254205"/>
                        <a:pt x="1711332" y="318115"/>
                      </a:cubicBezTo>
                      <a:cubicBezTo>
                        <a:pt x="1831777" y="382025"/>
                        <a:pt x="1964512" y="298451"/>
                        <a:pt x="2065293" y="391857"/>
                      </a:cubicBezTo>
                      <a:cubicBezTo>
                        <a:pt x="2166074" y="485263"/>
                        <a:pt x="2259481" y="733528"/>
                        <a:pt x="2316016" y="878554"/>
                      </a:cubicBezTo>
                      <a:cubicBezTo>
                        <a:pt x="2372551" y="1023580"/>
                        <a:pt x="2362719" y="1183354"/>
                        <a:pt x="2404506" y="1262012"/>
                      </a:cubicBezTo>
                      <a:cubicBezTo>
                        <a:pt x="2446293" y="1340670"/>
                        <a:pt x="2544615" y="1234973"/>
                        <a:pt x="2566738" y="1350502"/>
                      </a:cubicBezTo>
                      <a:cubicBezTo>
                        <a:pt x="2588861" y="1466031"/>
                        <a:pt x="2515119" y="1837199"/>
                        <a:pt x="2537242" y="1955186"/>
                      </a:cubicBezTo>
                      <a:cubicBezTo>
                        <a:pt x="2559365" y="2073173"/>
                        <a:pt x="2706848" y="1940438"/>
                        <a:pt x="2699474" y="2058425"/>
                      </a:cubicBezTo>
                      <a:cubicBezTo>
                        <a:pt x="2692100" y="2176412"/>
                        <a:pt x="2701931" y="2488587"/>
                        <a:pt x="2492996" y="2663109"/>
                      </a:cubicBezTo>
                      <a:cubicBezTo>
                        <a:pt x="2284061" y="2837631"/>
                        <a:pt x="1748203" y="3076063"/>
                        <a:pt x="1445861" y="3105560"/>
                      </a:cubicBezTo>
                      <a:cubicBezTo>
                        <a:pt x="1143519" y="3135057"/>
                        <a:pt x="678945" y="2840089"/>
                        <a:pt x="678945" y="2840089"/>
                      </a:cubicBezTo>
                      <a:lnTo>
                        <a:pt x="678945" y="2840089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1" name="Группа 50"/>
              <p:cNvGrpSpPr/>
              <p:nvPr/>
            </p:nvGrpSpPr>
            <p:grpSpPr>
              <a:xfrm>
                <a:off x="693856" y="2569708"/>
                <a:ext cx="294985" cy="547462"/>
                <a:chOff x="1371081" y="979743"/>
                <a:chExt cx="2699741" cy="5010451"/>
              </a:xfrm>
            </p:grpSpPr>
            <p:sp>
              <p:nvSpPr>
                <p:cNvPr id="52" name="Полилиния 51"/>
                <p:cNvSpPr/>
                <p:nvPr/>
              </p:nvSpPr>
              <p:spPr>
                <a:xfrm>
                  <a:off x="2460988" y="3886416"/>
                  <a:ext cx="612446" cy="2103778"/>
                </a:xfrm>
                <a:custGeom>
                  <a:avLst/>
                  <a:gdLst>
                    <a:gd name="connsiteX0" fmla="*/ 75735 w 612446"/>
                    <a:gd name="connsiteY0" fmla="*/ 169390 h 2103778"/>
                    <a:gd name="connsiteX1" fmla="*/ 164225 w 612446"/>
                    <a:gd name="connsiteY1" fmla="*/ 729829 h 2103778"/>
                    <a:gd name="connsiteX2" fmla="*/ 46238 w 612446"/>
                    <a:gd name="connsiteY2" fmla="*/ 1629481 h 2103778"/>
                    <a:gd name="connsiteX3" fmla="*/ 46238 w 612446"/>
                    <a:gd name="connsiteY3" fmla="*/ 2057184 h 2103778"/>
                    <a:gd name="connsiteX4" fmla="*/ 606677 w 612446"/>
                    <a:gd name="connsiteY4" fmla="*/ 2027687 h 2103778"/>
                    <a:gd name="connsiteX5" fmla="*/ 341206 w 612446"/>
                    <a:gd name="connsiteY5" fmla="*/ 1481997 h 2103778"/>
                    <a:gd name="connsiteX6" fmla="*/ 400199 w 612446"/>
                    <a:gd name="connsiteY6" fmla="*/ 980552 h 2103778"/>
                    <a:gd name="connsiteX7" fmla="*/ 400199 w 612446"/>
                    <a:gd name="connsiteY7" fmla="*/ 449610 h 2103778"/>
                    <a:gd name="connsiteX8" fmla="*/ 444444 w 612446"/>
                    <a:gd name="connsiteY8" fmla="*/ 80900 h 2103778"/>
                    <a:gd name="connsiteX9" fmla="*/ 178973 w 612446"/>
                    <a:gd name="connsiteY9" fmla="*/ 7158 h 2103778"/>
                    <a:gd name="connsiteX10" fmla="*/ 134728 w 612446"/>
                    <a:gd name="connsiteY10" fmla="*/ 198887 h 2103778"/>
                    <a:gd name="connsiteX11" fmla="*/ 134728 w 612446"/>
                    <a:gd name="connsiteY11" fmla="*/ 198887 h 21037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12446" h="2103778">
                      <a:moveTo>
                        <a:pt x="75735" y="169390"/>
                      </a:moveTo>
                      <a:cubicBezTo>
                        <a:pt x="122438" y="327935"/>
                        <a:pt x="169141" y="486481"/>
                        <a:pt x="164225" y="729829"/>
                      </a:cubicBezTo>
                      <a:cubicBezTo>
                        <a:pt x="159309" y="973177"/>
                        <a:pt x="65902" y="1408255"/>
                        <a:pt x="46238" y="1629481"/>
                      </a:cubicBezTo>
                      <a:cubicBezTo>
                        <a:pt x="26573" y="1850707"/>
                        <a:pt x="-47168" y="1990816"/>
                        <a:pt x="46238" y="2057184"/>
                      </a:cubicBezTo>
                      <a:cubicBezTo>
                        <a:pt x="139644" y="2123552"/>
                        <a:pt x="557516" y="2123551"/>
                        <a:pt x="606677" y="2027687"/>
                      </a:cubicBezTo>
                      <a:cubicBezTo>
                        <a:pt x="655838" y="1931823"/>
                        <a:pt x="375619" y="1656519"/>
                        <a:pt x="341206" y="1481997"/>
                      </a:cubicBezTo>
                      <a:cubicBezTo>
                        <a:pt x="306793" y="1307475"/>
                        <a:pt x="390367" y="1152617"/>
                        <a:pt x="400199" y="980552"/>
                      </a:cubicBezTo>
                      <a:cubicBezTo>
                        <a:pt x="410031" y="808487"/>
                        <a:pt x="392825" y="599552"/>
                        <a:pt x="400199" y="449610"/>
                      </a:cubicBezTo>
                      <a:cubicBezTo>
                        <a:pt x="407573" y="299668"/>
                        <a:pt x="481315" y="154642"/>
                        <a:pt x="444444" y="80900"/>
                      </a:cubicBezTo>
                      <a:cubicBezTo>
                        <a:pt x="407573" y="7158"/>
                        <a:pt x="230592" y="-12506"/>
                        <a:pt x="178973" y="7158"/>
                      </a:cubicBezTo>
                      <a:cubicBezTo>
                        <a:pt x="127354" y="26822"/>
                        <a:pt x="134728" y="198887"/>
                        <a:pt x="134728" y="198887"/>
                      </a:cubicBezTo>
                      <a:lnTo>
                        <a:pt x="134728" y="198887"/>
                      </a:lnTo>
                    </a:path>
                  </a:pathLst>
                </a:cu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Полилиния 52"/>
                <p:cNvSpPr/>
                <p:nvPr/>
              </p:nvSpPr>
              <p:spPr>
                <a:xfrm>
                  <a:off x="1371081" y="979743"/>
                  <a:ext cx="2699741" cy="3107633"/>
                </a:xfrm>
                <a:custGeom>
                  <a:avLst/>
                  <a:gdLst>
                    <a:gd name="connsiteX0" fmla="*/ 752687 w 2699741"/>
                    <a:gd name="connsiteY0" fmla="*/ 2825341 h 3107633"/>
                    <a:gd name="connsiteX1" fmla="*/ 339732 w 2699741"/>
                    <a:gd name="connsiteY1" fmla="*/ 2781096 h 3107633"/>
                    <a:gd name="connsiteX2" fmla="*/ 162751 w 2699741"/>
                    <a:gd name="connsiteY2" fmla="*/ 2515625 h 3107633"/>
                    <a:gd name="connsiteX3" fmla="*/ 59513 w 2699741"/>
                    <a:gd name="connsiteY3" fmla="*/ 2102670 h 3107633"/>
                    <a:gd name="connsiteX4" fmla="*/ 133254 w 2699741"/>
                    <a:gd name="connsiteY4" fmla="*/ 1910941 h 3107633"/>
                    <a:gd name="connsiteX5" fmla="*/ 519 w 2699741"/>
                    <a:gd name="connsiteY5" fmla="*/ 1394747 h 3107633"/>
                    <a:gd name="connsiteX6" fmla="*/ 192248 w 2699741"/>
                    <a:gd name="connsiteY6" fmla="*/ 1188270 h 3107633"/>
                    <a:gd name="connsiteX7" fmla="*/ 339732 w 2699741"/>
                    <a:gd name="connsiteY7" fmla="*/ 627831 h 3107633"/>
                    <a:gd name="connsiteX8" fmla="*/ 796932 w 2699741"/>
                    <a:gd name="connsiteY8" fmla="*/ 362360 h 3107633"/>
                    <a:gd name="connsiteX9" fmla="*/ 900171 w 2699741"/>
                    <a:gd name="connsiteY9" fmla="*/ 111638 h 3107633"/>
                    <a:gd name="connsiteX10" fmla="*/ 1342622 w 2699741"/>
                    <a:gd name="connsiteY10" fmla="*/ 8399 h 3107633"/>
                    <a:gd name="connsiteX11" fmla="*/ 1711332 w 2699741"/>
                    <a:gd name="connsiteY11" fmla="*/ 318115 h 3107633"/>
                    <a:gd name="connsiteX12" fmla="*/ 2065293 w 2699741"/>
                    <a:gd name="connsiteY12" fmla="*/ 391857 h 3107633"/>
                    <a:gd name="connsiteX13" fmla="*/ 2316016 w 2699741"/>
                    <a:gd name="connsiteY13" fmla="*/ 878554 h 3107633"/>
                    <a:gd name="connsiteX14" fmla="*/ 2404506 w 2699741"/>
                    <a:gd name="connsiteY14" fmla="*/ 1262012 h 3107633"/>
                    <a:gd name="connsiteX15" fmla="*/ 2566738 w 2699741"/>
                    <a:gd name="connsiteY15" fmla="*/ 1350502 h 3107633"/>
                    <a:gd name="connsiteX16" fmla="*/ 2537242 w 2699741"/>
                    <a:gd name="connsiteY16" fmla="*/ 1955186 h 3107633"/>
                    <a:gd name="connsiteX17" fmla="*/ 2699474 w 2699741"/>
                    <a:gd name="connsiteY17" fmla="*/ 2058425 h 3107633"/>
                    <a:gd name="connsiteX18" fmla="*/ 2492996 w 2699741"/>
                    <a:gd name="connsiteY18" fmla="*/ 2663109 h 3107633"/>
                    <a:gd name="connsiteX19" fmla="*/ 1445861 w 2699741"/>
                    <a:gd name="connsiteY19" fmla="*/ 3105560 h 3107633"/>
                    <a:gd name="connsiteX20" fmla="*/ 678945 w 2699741"/>
                    <a:gd name="connsiteY20" fmla="*/ 2840089 h 3107633"/>
                    <a:gd name="connsiteX21" fmla="*/ 678945 w 2699741"/>
                    <a:gd name="connsiteY21" fmla="*/ 2840089 h 3107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2699741" h="3107633">
                      <a:moveTo>
                        <a:pt x="752687" y="2825341"/>
                      </a:moveTo>
                      <a:cubicBezTo>
                        <a:pt x="595371" y="2829028"/>
                        <a:pt x="438055" y="2832715"/>
                        <a:pt x="339732" y="2781096"/>
                      </a:cubicBezTo>
                      <a:cubicBezTo>
                        <a:pt x="241409" y="2729477"/>
                        <a:pt x="209454" y="2628696"/>
                        <a:pt x="162751" y="2515625"/>
                      </a:cubicBezTo>
                      <a:cubicBezTo>
                        <a:pt x="116048" y="2402554"/>
                        <a:pt x="64429" y="2203451"/>
                        <a:pt x="59513" y="2102670"/>
                      </a:cubicBezTo>
                      <a:cubicBezTo>
                        <a:pt x="54597" y="2001889"/>
                        <a:pt x="143086" y="2028928"/>
                        <a:pt x="133254" y="1910941"/>
                      </a:cubicBezTo>
                      <a:cubicBezTo>
                        <a:pt x="123422" y="1792954"/>
                        <a:pt x="-9313" y="1515192"/>
                        <a:pt x="519" y="1394747"/>
                      </a:cubicBezTo>
                      <a:cubicBezTo>
                        <a:pt x="10351" y="1274302"/>
                        <a:pt x="135712" y="1316089"/>
                        <a:pt x="192248" y="1188270"/>
                      </a:cubicBezTo>
                      <a:cubicBezTo>
                        <a:pt x="248783" y="1060451"/>
                        <a:pt x="238951" y="765483"/>
                        <a:pt x="339732" y="627831"/>
                      </a:cubicBezTo>
                      <a:cubicBezTo>
                        <a:pt x="440513" y="490179"/>
                        <a:pt x="703525" y="448392"/>
                        <a:pt x="796932" y="362360"/>
                      </a:cubicBezTo>
                      <a:cubicBezTo>
                        <a:pt x="890339" y="276328"/>
                        <a:pt x="809223" y="170631"/>
                        <a:pt x="900171" y="111638"/>
                      </a:cubicBezTo>
                      <a:cubicBezTo>
                        <a:pt x="991119" y="52645"/>
                        <a:pt x="1207429" y="-26014"/>
                        <a:pt x="1342622" y="8399"/>
                      </a:cubicBezTo>
                      <a:cubicBezTo>
                        <a:pt x="1477816" y="42812"/>
                        <a:pt x="1590887" y="254205"/>
                        <a:pt x="1711332" y="318115"/>
                      </a:cubicBezTo>
                      <a:cubicBezTo>
                        <a:pt x="1831777" y="382025"/>
                        <a:pt x="1964512" y="298451"/>
                        <a:pt x="2065293" y="391857"/>
                      </a:cubicBezTo>
                      <a:cubicBezTo>
                        <a:pt x="2166074" y="485263"/>
                        <a:pt x="2259481" y="733528"/>
                        <a:pt x="2316016" y="878554"/>
                      </a:cubicBezTo>
                      <a:cubicBezTo>
                        <a:pt x="2372551" y="1023580"/>
                        <a:pt x="2362719" y="1183354"/>
                        <a:pt x="2404506" y="1262012"/>
                      </a:cubicBezTo>
                      <a:cubicBezTo>
                        <a:pt x="2446293" y="1340670"/>
                        <a:pt x="2544615" y="1234973"/>
                        <a:pt x="2566738" y="1350502"/>
                      </a:cubicBezTo>
                      <a:cubicBezTo>
                        <a:pt x="2588861" y="1466031"/>
                        <a:pt x="2515119" y="1837199"/>
                        <a:pt x="2537242" y="1955186"/>
                      </a:cubicBezTo>
                      <a:cubicBezTo>
                        <a:pt x="2559365" y="2073173"/>
                        <a:pt x="2706848" y="1940438"/>
                        <a:pt x="2699474" y="2058425"/>
                      </a:cubicBezTo>
                      <a:cubicBezTo>
                        <a:pt x="2692100" y="2176412"/>
                        <a:pt x="2701931" y="2488587"/>
                        <a:pt x="2492996" y="2663109"/>
                      </a:cubicBezTo>
                      <a:cubicBezTo>
                        <a:pt x="2284061" y="2837631"/>
                        <a:pt x="1748203" y="3076063"/>
                        <a:pt x="1445861" y="3105560"/>
                      </a:cubicBezTo>
                      <a:cubicBezTo>
                        <a:pt x="1143519" y="3135057"/>
                        <a:pt x="678945" y="2840089"/>
                        <a:pt x="678945" y="2840089"/>
                      </a:cubicBezTo>
                      <a:lnTo>
                        <a:pt x="678945" y="2840089"/>
                      </a:lnTo>
                    </a:path>
                  </a:pathLst>
                </a:custGeom>
                <a:gradFill flip="none" rotWithShape="1">
                  <a:gsLst>
                    <a:gs pos="0">
                      <a:srgbClr val="34A02C">
                        <a:shade val="30000"/>
                        <a:satMod val="115000"/>
                      </a:srgbClr>
                    </a:gs>
                    <a:gs pos="50000">
                      <a:srgbClr val="34A02C">
                        <a:shade val="67500"/>
                        <a:satMod val="115000"/>
                      </a:srgbClr>
                    </a:gs>
                    <a:gs pos="100000">
                      <a:srgbClr val="34A02C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ln>
                  <a:solidFill>
                    <a:srgbClr val="34A02C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2349538"/>
              </p:ext>
            </p:extLst>
          </p:nvPr>
        </p:nvGraphicFramePr>
        <p:xfrm>
          <a:off x="393855" y="3789040"/>
          <a:ext cx="3039560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7912"/>
                <a:gridCol w="607912"/>
                <a:gridCol w="607912"/>
                <a:gridCol w="607912"/>
                <a:gridCol w="607912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437112"/>
            <a:ext cx="2136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815351" y="579483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8504" y="5794830"/>
            <a:ext cx="43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cs typeface="Arial" pitchFamily="34" charset="0"/>
              </a:rPr>
              <a:t>–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988022" y="5790516"/>
            <a:ext cx="54444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=</a:t>
            </a:r>
            <a:endParaRPr lang="ru-RU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820271" y="5790516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4817676" y="580057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232528" y="2029193"/>
            <a:ext cx="3900582" cy="1759847"/>
            <a:chOff x="4232528" y="2029193"/>
            <a:chExt cx="3900582" cy="1759847"/>
          </a:xfrm>
        </p:grpSpPr>
        <p:sp>
          <p:nvSpPr>
            <p:cNvPr id="37" name="Правая круглая скобка 36"/>
            <p:cNvSpPr/>
            <p:nvPr/>
          </p:nvSpPr>
          <p:spPr>
            <a:xfrm rot="16200000">
              <a:off x="6023763" y="858450"/>
              <a:ext cx="315159" cy="3897630"/>
            </a:xfrm>
            <a:prstGeom prst="rightBracket">
              <a:avLst/>
            </a:prstGeom>
            <a:ln w="28575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sz="240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660232" y="2145629"/>
              <a:ext cx="5869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660050" y="3327375"/>
              <a:ext cx="4546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7216952" y="3266307"/>
              <a:ext cx="5869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858842" y="2649686"/>
              <a:ext cx="10727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осины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048599" y="2649685"/>
              <a:ext cx="923651" cy="461665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липы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Группа 3"/>
            <p:cNvGrpSpPr/>
            <p:nvPr/>
          </p:nvGrpSpPr>
          <p:grpSpPr>
            <a:xfrm>
              <a:off x="4232528" y="2984270"/>
              <a:ext cx="3900582" cy="240617"/>
              <a:chOff x="4232528" y="2984270"/>
              <a:chExt cx="3900582" cy="240617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4232528" y="2984270"/>
                <a:ext cx="3897630" cy="232997"/>
                <a:chOff x="2001470" y="3013887"/>
                <a:chExt cx="3897630" cy="232997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>
                  <a:off x="2001470" y="3140967"/>
                  <a:ext cx="3897630" cy="0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>
                  <a:off x="2001470" y="3013887"/>
                  <a:ext cx="0" cy="21602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4283968" y="3030860"/>
                  <a:ext cx="0" cy="216024"/>
                </a:xfrm>
                <a:prstGeom prst="line">
                  <a:avLst/>
                </a:prstGeom>
                <a:ln w="28575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8133110" y="3008863"/>
                <a:ext cx="0" cy="216024"/>
              </a:xfrm>
              <a:prstGeom prst="line">
                <a:avLst/>
              </a:prstGeom>
              <a:ln w="127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Прямоугольник 98"/>
            <p:cNvSpPr/>
            <p:nvPr/>
          </p:nvSpPr>
          <p:spPr>
            <a:xfrm>
              <a:off x="6272292" y="2029193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5201237" y="3216142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6791845" y="3244128"/>
              <a:ext cx="387940" cy="508961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endParaRPr lang="ru-RU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3" name="Прямоугольник 102"/>
          <p:cNvSpPr/>
          <p:nvPr/>
        </p:nvSpPr>
        <p:spPr>
          <a:xfrm>
            <a:off x="145694" y="44624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69. Уравнение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7593</TotalTime>
  <Words>1085</Words>
  <Application>Microsoft Office PowerPoint</Application>
  <PresentationFormat>Экран (4:3)</PresentationFormat>
  <Paragraphs>466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862</cp:revision>
  <dcterms:created xsi:type="dcterms:W3CDTF">2010-10-26T14:31:01Z</dcterms:created>
  <dcterms:modified xsi:type="dcterms:W3CDTF">2013-01-17T09:19:53Z</dcterms:modified>
</cp:coreProperties>
</file>