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EB6-5052-4DEE-84E3-D3EC29E8E108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7FC3-00EE-4AED-AFB3-9984EDFE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EB6-5052-4DEE-84E3-D3EC29E8E108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7FC3-00EE-4AED-AFB3-9984EDFE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EB6-5052-4DEE-84E3-D3EC29E8E108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7FC3-00EE-4AED-AFB3-9984EDFE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EB6-5052-4DEE-84E3-D3EC29E8E108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7FC3-00EE-4AED-AFB3-9984EDFE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EB6-5052-4DEE-84E3-D3EC29E8E108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7FC3-00EE-4AED-AFB3-9984EDFE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EB6-5052-4DEE-84E3-D3EC29E8E108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7FC3-00EE-4AED-AFB3-9984EDFE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EB6-5052-4DEE-84E3-D3EC29E8E108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7FC3-00EE-4AED-AFB3-9984EDFE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EB6-5052-4DEE-84E3-D3EC29E8E108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7FC3-00EE-4AED-AFB3-9984EDFE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EB6-5052-4DEE-84E3-D3EC29E8E108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7FC3-00EE-4AED-AFB3-9984EDFE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EB6-5052-4DEE-84E3-D3EC29E8E108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7FC3-00EE-4AED-AFB3-9984EDFE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EB6-5052-4DEE-84E3-D3EC29E8E108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A7FC3-00EE-4AED-AFB3-9984EDFE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FEB6-5052-4DEE-84E3-D3EC29E8E108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A7FC3-00EE-4AED-AFB3-9984EDFEC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L:\&#1070;&#1088;&#1080;&#1081;%20&#1040;&#1085;&#1090;&#1086;&#1085;&#1086;&#1074;%20%5b1996%20-%20&#1055;&#1077;&#1089;&#1085;&#1080;%20&#1076;&#1083;&#1103;%20&#1076;&#1077;&#1090;&#1077;&#1081;%5d%20-%20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ru-RU" sz="2200" b="1" dirty="0" smtClean="0"/>
              <a:t>Конспект </a:t>
            </a:r>
            <a:r>
              <a:rPr lang="ru-RU" sz="2200" b="1" dirty="0"/>
              <a:t>совместной деятельности воспитателя и детей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по развитии речи и </a:t>
            </a:r>
            <a:r>
              <a:rPr lang="ru-RU" sz="2200" b="1" dirty="0" err="1"/>
              <a:t>изодеятельности</a:t>
            </a:r>
            <a:r>
              <a:rPr lang="ru-RU" sz="2200" b="1" dirty="0"/>
              <a:t>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i="1" dirty="0"/>
              <a:t> «Цветущий луг»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643446"/>
            <a:ext cx="6400800" cy="11858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Составитель:</a:t>
            </a:r>
          </a:p>
          <a:p>
            <a:r>
              <a:rPr lang="ru-RU" sz="1800" dirty="0">
                <a:solidFill>
                  <a:schemeClr val="tx1"/>
                </a:solidFill>
              </a:rPr>
              <a:t>воспитатель высшей квалификационной категории </a:t>
            </a:r>
          </a:p>
          <a:p>
            <a:r>
              <a:rPr lang="ru-RU" sz="1800" dirty="0" err="1">
                <a:solidFill>
                  <a:schemeClr val="tx1"/>
                </a:solidFill>
              </a:rPr>
              <a:t>Дадаханова</a:t>
            </a:r>
            <a:r>
              <a:rPr lang="ru-RU" sz="1800" dirty="0">
                <a:solidFill>
                  <a:schemeClr val="tx1"/>
                </a:solidFill>
              </a:rPr>
              <a:t> Фатима </a:t>
            </a:r>
            <a:r>
              <a:rPr lang="ru-RU" sz="1800" dirty="0" err="1">
                <a:solidFill>
                  <a:schemeClr val="tx1"/>
                </a:solidFill>
              </a:rPr>
              <a:t>Тулягановна</a:t>
            </a:r>
            <a:endParaRPr lang="ru-RU" sz="1800" b="1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Юрий Антонов [1996 - Песни для детей]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357166"/>
            <a:ext cx="8229600" cy="62865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ru-RU" sz="1600" b="1" dirty="0"/>
              <a:t>Фея:</a:t>
            </a:r>
            <a:endParaRPr lang="ru-RU" sz="1600" dirty="0"/>
          </a:p>
          <a:p>
            <a:r>
              <a:rPr lang="ru-RU" sz="1600" dirty="0"/>
              <a:t>-Ребята, вы правильно отгадали. Я предлагаю вам сложить свой необычный цветок. Что в нем необычного? (Из геометрических фигур). Из каких геометрических фигур вы сложили свой цветок? (круг, прямоугольник, треугольник, овал).</a:t>
            </a:r>
          </a:p>
          <a:p>
            <a:r>
              <a:rPr lang="ru-RU" sz="1600" b="1" dirty="0"/>
              <a:t>Воспитатель</a:t>
            </a:r>
            <a:r>
              <a:rPr lang="ru-RU" sz="1600" dirty="0"/>
              <a:t>:</a:t>
            </a:r>
          </a:p>
          <a:p>
            <a:r>
              <a:rPr lang="ru-RU" sz="1600" dirty="0"/>
              <a:t>- Выйдем на лужок, сделаем кружок </a:t>
            </a:r>
            <a:r>
              <a:rPr lang="ru-RU" sz="1600" i="1" dirty="0"/>
              <a:t>(</a:t>
            </a:r>
            <a:r>
              <a:rPr lang="ru-RU" sz="1600" i="1" dirty="0" err="1"/>
              <a:t>Физминутка</a:t>
            </a:r>
            <a:r>
              <a:rPr lang="ru-RU" sz="1600" i="1" dirty="0"/>
              <a:t> «Цветы»)</a:t>
            </a:r>
            <a:endParaRPr lang="ru-RU" sz="1600" dirty="0"/>
          </a:p>
          <a:p>
            <a:r>
              <a:rPr lang="ru-RU" sz="1600" dirty="0"/>
              <a:t>Наши нежные цветки Распускают лепестки,</a:t>
            </a:r>
          </a:p>
          <a:p>
            <a:r>
              <a:rPr lang="ru-RU" sz="1600" dirty="0"/>
              <a:t>Ветерок чуть дышит </a:t>
            </a:r>
          </a:p>
          <a:p>
            <a:r>
              <a:rPr lang="ru-RU" sz="1600" dirty="0"/>
              <a:t>Лепестки колышет, </a:t>
            </a:r>
          </a:p>
          <a:p>
            <a:r>
              <a:rPr lang="ru-RU" sz="1600" dirty="0"/>
              <a:t>Наши алые цветки</a:t>
            </a:r>
          </a:p>
          <a:p>
            <a:r>
              <a:rPr lang="ru-RU" sz="1600" dirty="0"/>
              <a:t>Закрывают лепестки, </a:t>
            </a:r>
          </a:p>
          <a:p>
            <a:r>
              <a:rPr lang="ru-RU" sz="1600" dirty="0"/>
              <a:t>Тихо засыпают, </a:t>
            </a:r>
          </a:p>
          <a:p>
            <a:r>
              <a:rPr lang="ru-RU" sz="1600" dirty="0"/>
              <a:t>Головой качают. </a:t>
            </a:r>
          </a:p>
          <a:p>
            <a:r>
              <a:rPr lang="ru-RU" sz="1600" i="1" dirty="0"/>
              <a:t>(Плавное раскрывание, помахивание руками перед собой и опускание рук).</a:t>
            </a:r>
            <a:endParaRPr lang="ru-RU" sz="1600" dirty="0"/>
          </a:p>
          <a:p>
            <a:r>
              <a:rPr lang="ru-RU" sz="1600" b="1" dirty="0"/>
              <a:t>Воспитатель</a:t>
            </a:r>
            <a:r>
              <a:rPr lang="ru-RU" sz="1600" dirty="0"/>
              <a:t>:</a:t>
            </a:r>
          </a:p>
          <a:p>
            <a:r>
              <a:rPr lang="ru-RU" sz="1600" dirty="0"/>
              <a:t>-Ребята, назовите, какие цветы растут на лугу? (Одуванчики, ромашки, колокольчики)</a:t>
            </a:r>
          </a:p>
          <a:p>
            <a:r>
              <a:rPr lang="ru-RU" sz="1600" dirty="0"/>
              <a:t>На зеленой хрупкой ножке</a:t>
            </a:r>
          </a:p>
          <a:p>
            <a:r>
              <a:rPr lang="ru-RU" sz="1600" dirty="0"/>
              <a:t>Вырос шарик у дорожки</a:t>
            </a:r>
          </a:p>
          <a:p>
            <a:r>
              <a:rPr lang="ru-RU" sz="1600" dirty="0"/>
              <a:t>Ветерок прошуршал</a:t>
            </a:r>
          </a:p>
          <a:p>
            <a:r>
              <a:rPr lang="ru-RU" sz="1600" dirty="0"/>
              <a:t>И развалил этот шар	(одуванчик)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357166"/>
            <a:ext cx="8229600" cy="62865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ru-RU" sz="1700" b="1" dirty="0"/>
              <a:t>Фея :</a:t>
            </a:r>
            <a:endParaRPr lang="ru-RU" sz="1700" dirty="0"/>
          </a:p>
          <a:p>
            <a:r>
              <a:rPr lang="ru-RU" sz="1700" dirty="0"/>
              <a:t>- Ребята, посмотрите, что я принесла с волшебного луга. (Показать</a:t>
            </a:r>
          </a:p>
          <a:p>
            <a:r>
              <a:rPr lang="ru-RU" sz="1700" dirty="0"/>
              <a:t>одуванчик в горшке и рассмотреть его. Какого цвета и формы цветочки, какой формы листочки?)</a:t>
            </a:r>
          </a:p>
          <a:p>
            <a:r>
              <a:rPr lang="ru-RU" sz="1700" b="1" dirty="0"/>
              <a:t>Воспитатель</a:t>
            </a:r>
            <a:r>
              <a:rPr lang="ru-RU" sz="1700" dirty="0"/>
              <a:t>:</a:t>
            </a:r>
          </a:p>
          <a:p>
            <a:r>
              <a:rPr lang="ru-RU" sz="1700" dirty="0"/>
              <a:t>-Я загадаю загадку, а вы найдите цветы на картинке.</a:t>
            </a:r>
          </a:p>
          <a:p>
            <a:r>
              <a:rPr lang="ru-RU" sz="1700" dirty="0"/>
              <a:t>Стоят в поле сестрички –</a:t>
            </a:r>
            <a:br>
              <a:rPr lang="ru-RU" sz="1700" dirty="0"/>
            </a:br>
            <a:r>
              <a:rPr lang="ru-RU" sz="1700" dirty="0"/>
              <a:t>Желтый глазок,</a:t>
            </a:r>
            <a:br>
              <a:rPr lang="ru-RU" sz="1700" dirty="0"/>
            </a:br>
            <a:r>
              <a:rPr lang="ru-RU" sz="1700" dirty="0"/>
              <a:t>Белые ресницы     (ромашки)</a:t>
            </a:r>
          </a:p>
          <a:p>
            <a:r>
              <a:rPr lang="ru-RU" sz="1700" dirty="0"/>
              <a:t> </a:t>
            </a:r>
          </a:p>
          <a:p>
            <a:r>
              <a:rPr lang="ru-RU" sz="1700" dirty="0"/>
              <a:t>Эх, звоночки, синий цвет,</a:t>
            </a:r>
          </a:p>
          <a:p>
            <a:r>
              <a:rPr lang="ru-RU" sz="1700" dirty="0"/>
              <a:t>С язычком, а звона нет	(колокольчики)</a:t>
            </a:r>
          </a:p>
          <a:p>
            <a:r>
              <a:rPr lang="ru-RU" sz="1700" dirty="0"/>
              <a:t> </a:t>
            </a:r>
          </a:p>
          <a:p>
            <a:r>
              <a:rPr lang="ru-RU" sz="1700" dirty="0"/>
              <a:t>Солнце жжет мою макушку,</a:t>
            </a:r>
          </a:p>
          <a:p>
            <a:r>
              <a:rPr lang="ru-RU" sz="1700" dirty="0"/>
              <a:t>Хочет сделать погремушку	(мак)</a:t>
            </a:r>
          </a:p>
          <a:p>
            <a:r>
              <a:rPr lang="ru-RU" sz="1700" dirty="0"/>
              <a:t> </a:t>
            </a:r>
          </a:p>
          <a:p>
            <a:r>
              <a:rPr lang="ru-RU" sz="1700" dirty="0"/>
              <a:t>Тот цветочек </a:t>
            </a:r>
            <a:r>
              <a:rPr lang="ru-RU" sz="1700" dirty="0" err="1"/>
              <a:t>голубой</a:t>
            </a:r>
            <a:endParaRPr lang="ru-RU" sz="1700" dirty="0"/>
          </a:p>
          <a:p>
            <a:r>
              <a:rPr lang="ru-RU" sz="1700" dirty="0"/>
              <a:t>Очень дорог нам с тобой.</a:t>
            </a:r>
          </a:p>
          <a:p>
            <a:r>
              <a:rPr lang="ru-RU" sz="1700" dirty="0"/>
              <a:t>Нежный, тонкий, ах, какой!</a:t>
            </a:r>
          </a:p>
          <a:p>
            <a:r>
              <a:rPr lang="ru-RU" sz="1700" dirty="0"/>
              <a:t>Мы срывать его не будем,</a:t>
            </a:r>
          </a:p>
          <a:p>
            <a:r>
              <a:rPr lang="ru-RU" sz="1700" dirty="0"/>
              <a:t>Но названье не забудем.       (Незабудка)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357166"/>
            <a:ext cx="8229600" cy="62865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/>
          <a:p>
            <a:r>
              <a:rPr lang="ru-RU" sz="3200" b="1" dirty="0"/>
              <a:t>Воспитатель</a:t>
            </a:r>
            <a:r>
              <a:rPr lang="ru-RU" sz="3200" dirty="0"/>
              <a:t>:</a:t>
            </a:r>
          </a:p>
          <a:p>
            <a:r>
              <a:rPr lang="ru-RU" sz="3200" dirty="0"/>
              <a:t>-Ребята, а чем вам нравятся цветы? (Цветы красивые, они приятна</a:t>
            </a:r>
          </a:p>
          <a:p>
            <a:r>
              <a:rPr lang="ru-RU" sz="3200" dirty="0"/>
              <a:t>пахнут,</a:t>
            </a:r>
          </a:p>
          <a:p>
            <a:r>
              <a:rPr lang="ru-RU" sz="3200" dirty="0"/>
              <a:t>цветы украшают луг, цветы кормят бабочек и пчел, пчелы из цветочного нектара делают мед. Некоторые цветы лекарственные растения из них делают лекарства)</a:t>
            </a:r>
          </a:p>
          <a:p>
            <a:r>
              <a:rPr lang="ru-RU" sz="3200" b="1" dirty="0"/>
              <a:t>Фея </a:t>
            </a:r>
            <a:r>
              <a:rPr lang="ru-RU" sz="3200" dirty="0"/>
              <a:t>- Ребята, я приглашаю вас на волшебный луг. Наденьте </a:t>
            </a:r>
            <a:r>
              <a:rPr lang="ru-RU" sz="3200" dirty="0" err="1"/>
              <a:t>шапочки-маскии</a:t>
            </a:r>
            <a:r>
              <a:rPr lang="ru-RU" sz="3200" dirty="0"/>
              <a:t> превратится в цветы и пчелки.</a:t>
            </a:r>
          </a:p>
          <a:p>
            <a:r>
              <a:rPr lang="ru-RU" sz="3200" dirty="0"/>
              <a:t>-Ах, какие все цветы красивые, душистые</a:t>
            </a:r>
          </a:p>
          <a:p>
            <a:r>
              <a:rPr lang="ru-RU" sz="3200" b="1" dirty="0"/>
              <a:t>Воспитатель</a:t>
            </a:r>
            <a:r>
              <a:rPr lang="ru-RU" sz="3200" dirty="0"/>
              <a:t>:</a:t>
            </a:r>
          </a:p>
          <a:p>
            <a:r>
              <a:rPr lang="ru-RU" sz="3200" b="1" dirty="0"/>
              <a:t>-</a:t>
            </a:r>
            <a:r>
              <a:rPr lang="ru-RU" sz="3200" dirty="0"/>
              <a:t>Выйдем на лужок, сделаем кружок.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-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Ветер пролетал  </a:t>
            </a:r>
            <a:r>
              <a:rPr lang="ru-RU" sz="3200" dirty="0" err="1"/>
              <a:t>ш-ш-ш</a:t>
            </a:r>
            <a:r>
              <a:rPr lang="ru-RU" sz="3200" dirty="0"/>
              <a:t> </a:t>
            </a:r>
          </a:p>
          <a:p>
            <a:r>
              <a:rPr lang="ru-RU" sz="3200" dirty="0"/>
              <a:t>И цветы качал </a:t>
            </a:r>
          </a:p>
          <a:p>
            <a:r>
              <a:rPr lang="ru-RU" sz="3200" dirty="0"/>
              <a:t>Влево </a:t>
            </a:r>
            <a:r>
              <a:rPr lang="ru-RU" sz="3200" dirty="0" smtClean="0"/>
              <a:t>качнулись-</a:t>
            </a:r>
            <a:endParaRPr lang="ru-RU" sz="3200" dirty="0"/>
          </a:p>
          <a:p>
            <a:r>
              <a:rPr lang="ru-RU" sz="3200" dirty="0"/>
              <a:t>Низко пригнулись </a:t>
            </a:r>
          </a:p>
          <a:p>
            <a:r>
              <a:rPr lang="ru-RU" sz="3200" dirty="0"/>
              <a:t>Вправо качнулись </a:t>
            </a:r>
          </a:p>
          <a:p>
            <a:r>
              <a:rPr lang="ru-RU" sz="3200" dirty="0"/>
              <a:t>Низко пригнулись </a:t>
            </a:r>
          </a:p>
          <a:p>
            <a:r>
              <a:rPr lang="ru-RU" sz="3200" dirty="0"/>
              <a:t>Ветер, ветер, улетай! </a:t>
            </a:r>
          </a:p>
          <a:p>
            <a:r>
              <a:rPr lang="ru-RU" sz="3200" dirty="0"/>
              <a:t>И цветочки не ломай! </a:t>
            </a:r>
          </a:p>
          <a:p>
            <a:r>
              <a:rPr lang="ru-RU" sz="3200" dirty="0" err="1"/>
              <a:t>Ш-ш-ш</a:t>
            </a:r>
            <a:r>
              <a:rPr lang="ru-RU" sz="3200" dirty="0"/>
              <a:t> - (разведите руки в стороны, длительно произнести звук (</a:t>
            </a:r>
            <a:r>
              <a:rPr lang="ru-RU" sz="3200" dirty="0" err="1"/>
              <a:t>ш</a:t>
            </a:r>
            <a:r>
              <a:rPr lang="ru-RU" sz="3200" dirty="0"/>
              <a:t>) </a:t>
            </a:r>
          </a:p>
          <a:p>
            <a:r>
              <a:rPr lang="ru-RU" sz="3200" dirty="0"/>
              <a:t>-Поднимите руки вверх, сделайте наклон вправо</a:t>
            </a:r>
          </a:p>
          <a:p>
            <a:r>
              <a:rPr lang="ru-RU" sz="3200" dirty="0"/>
              <a:t>-Сделайте наклон влево, разведите руки в стороны длительно произнести звук [</a:t>
            </a:r>
            <a:r>
              <a:rPr lang="ru-RU" sz="3200" dirty="0" err="1"/>
              <a:t>ш</a:t>
            </a:r>
            <a:r>
              <a:rPr lang="ru-RU" sz="3200" dirty="0"/>
              <a:t>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357166"/>
            <a:ext cx="8229600" cy="62865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ru-RU" sz="1600" b="1" dirty="0"/>
              <a:t>Воспитатель</a:t>
            </a:r>
            <a:r>
              <a:rPr lang="ru-RU" sz="1600" dirty="0"/>
              <a:t>:</a:t>
            </a:r>
          </a:p>
          <a:p>
            <a:r>
              <a:rPr lang="ru-RU" sz="1600" dirty="0"/>
              <a:t>- Ветер улетел, и прилетели пчелки и начали танцевать (Музыка)</a:t>
            </a:r>
          </a:p>
          <a:p>
            <a:r>
              <a:rPr lang="ru-RU" sz="1600" i="1" dirty="0"/>
              <a:t>После окончание музыки, попросить детей сесть на свои места.</a:t>
            </a:r>
            <a:endParaRPr lang="ru-RU" sz="1600" dirty="0"/>
          </a:p>
          <a:p>
            <a:r>
              <a:rPr lang="ru-RU" sz="1600" b="1" dirty="0"/>
              <a:t>Воспитатель</a:t>
            </a:r>
            <a:r>
              <a:rPr lang="ru-RU" sz="1600" dirty="0"/>
              <a:t>:</a:t>
            </a:r>
          </a:p>
          <a:p>
            <a:r>
              <a:rPr lang="ru-RU" sz="1600" dirty="0"/>
              <a:t>-Ой, ребята посмотрите, ветер унес все цветы с нашего луга. Что теперь нам делать? Как нам вернуть цветы? (нарисовать, слепить, вырезать из бумаги)</a:t>
            </a:r>
          </a:p>
          <a:p>
            <a:r>
              <a:rPr lang="ru-RU" sz="1600" dirty="0"/>
              <a:t>- Ребята, какой цветочек можем вырезать?</a:t>
            </a:r>
          </a:p>
          <a:p>
            <a:r>
              <a:rPr lang="ru-RU" sz="1600" dirty="0"/>
              <a:t>(одуванчик)</a:t>
            </a:r>
          </a:p>
          <a:p>
            <a:r>
              <a:rPr lang="ru-RU" sz="1600" dirty="0"/>
              <a:t>-Какого цвета одуванчик? - Какой он формы?</a:t>
            </a:r>
          </a:p>
          <a:p>
            <a:r>
              <a:rPr lang="ru-RU" sz="1600" dirty="0"/>
              <a:t>У вас на подносах лежат желтые кружочки, что нам нужно делать, чтобы одуванчик получился пышным?</a:t>
            </a:r>
            <a:br>
              <a:rPr lang="ru-RU" sz="1600" dirty="0"/>
            </a:br>
            <a:r>
              <a:rPr lang="ru-RU" sz="1600" dirty="0"/>
              <a:t>(Сложить и сделать надрезы, нарисовать «тычком»).</a:t>
            </a:r>
          </a:p>
          <a:p>
            <a:r>
              <a:rPr lang="ru-RU" sz="1600" dirty="0"/>
              <a:t>-	Ребята, вы все умеете пользоваться ножницами и знаете, что нужно быть</a:t>
            </a:r>
            <a:br>
              <a:rPr lang="ru-RU" sz="1600" dirty="0"/>
            </a:br>
            <a:r>
              <a:rPr lang="ru-RU" sz="1600" dirty="0"/>
              <a:t>осторожными во время работы.</a:t>
            </a:r>
          </a:p>
          <a:p>
            <a:r>
              <a:rPr lang="ru-RU" sz="1600" i="1" dirty="0"/>
              <a:t>После окончания работы выставит все открытки.</a:t>
            </a:r>
            <a:endParaRPr lang="ru-RU" sz="1600" dirty="0"/>
          </a:p>
          <a:p>
            <a:r>
              <a:rPr lang="ru-RU" sz="1600" b="1" dirty="0"/>
              <a:t>Фея :</a:t>
            </a:r>
            <a:endParaRPr lang="ru-RU" sz="1600" dirty="0"/>
          </a:p>
          <a:p>
            <a:r>
              <a:rPr lang="ru-RU" sz="1600" dirty="0"/>
              <a:t>-Мне все цветы очень понравились, они получились пышные и яркие. </a:t>
            </a:r>
          </a:p>
          <a:p>
            <a:r>
              <a:rPr lang="ru-RU" sz="1600" dirty="0"/>
              <a:t>-Ребята, на волшебном лугу растут волшебные цветы, и я для вас собрала целую корзину, (раздача конфет в виде одуванчиков).</a:t>
            </a:r>
          </a:p>
          <a:p>
            <a:r>
              <a:rPr lang="ru-RU" sz="1600" i="1" dirty="0"/>
              <a:t> </a:t>
            </a:r>
            <a:endParaRPr lang="ru-RU" sz="1600" dirty="0"/>
          </a:p>
          <a:p>
            <a:r>
              <a:rPr lang="ru-RU" sz="1600" i="1" dirty="0"/>
              <a:t>Дети угощаются конфетами</a:t>
            </a:r>
            <a:endParaRPr lang="ru-RU" sz="16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2865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4654340" cy="4130687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Рисунок 4" descr="CAL7X4XMCAH21NTICAIQZ6ATCAP599R9CAAH3CTOCA7SIDARCAV86YPLCA5USMDYCA5XIL35CAORBW9OCA4F1N01CAM1RFICCA47QXPQCANR5PZSCAA946P2CA3313UWCA7G0C3XCABH5CKQCAZQMI1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214686"/>
            <a:ext cx="3714776" cy="297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357166"/>
            <a:ext cx="8229600" cy="62865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7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71480"/>
            <a:ext cx="5041549" cy="3186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6" descr="70048506_nezabudki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285860"/>
            <a:ext cx="2686040" cy="239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8" descr="0_617b9_298bf360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143380"/>
            <a:ext cx="3291531" cy="219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5" descr="5184836_42c174a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3786190"/>
            <a:ext cx="2571768" cy="2577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357166"/>
            <a:ext cx="8229600" cy="62865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5108793" cy="3730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5184836_42c174a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6314" y="2931861"/>
            <a:ext cx="3400420" cy="3408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357166"/>
            <a:ext cx="8229600" cy="62865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447112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71810"/>
            <a:ext cx="4349764" cy="3417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857628"/>
            <a:ext cx="2511425" cy="211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357166"/>
            <a:ext cx="8229600" cy="62865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786058"/>
            <a:ext cx="3929090" cy="339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3500462" cy="3508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0_617b9_298bf360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143380"/>
            <a:ext cx="3291531" cy="219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8" descr="0_617b9_298bf360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10" y="4295780"/>
            <a:ext cx="3291531" cy="219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8" descr="0_617b9_298bf360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500042"/>
            <a:ext cx="3291531" cy="219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357166"/>
            <a:ext cx="8229600" cy="62865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endParaRPr lang="en-US" sz="1600" b="1" i="1" dirty="0" smtClean="0"/>
          </a:p>
          <a:p>
            <a:pPr algn="ctr"/>
            <a:r>
              <a:rPr lang="ru-RU" sz="1600" b="1" dirty="0"/>
              <a:t>Конспект совместной деятельности воспитателя и детей 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 </a:t>
            </a:r>
            <a:r>
              <a:rPr lang="ru-RU" sz="1600" b="1" dirty="0"/>
              <a:t>развитии речи и </a:t>
            </a:r>
            <a:r>
              <a:rPr lang="ru-RU" sz="1600" b="1" dirty="0" err="1"/>
              <a:t>изодеятельности</a:t>
            </a:r>
            <a:r>
              <a:rPr lang="ru-RU" sz="1600" b="1" dirty="0"/>
              <a:t> </a:t>
            </a:r>
            <a:endParaRPr lang="ru-RU" sz="1600" dirty="0"/>
          </a:p>
          <a:p>
            <a:r>
              <a:rPr lang="ru-RU" sz="1600" b="1" i="1" dirty="0" smtClean="0"/>
              <a:t>Программные </a:t>
            </a:r>
            <a:r>
              <a:rPr lang="ru-RU" sz="1600" b="1" i="1" dirty="0"/>
              <a:t>задачи:</a:t>
            </a:r>
            <a:endParaRPr lang="ru-RU" sz="1600" dirty="0"/>
          </a:p>
          <a:p>
            <a:pPr lvl="0"/>
            <a:r>
              <a:rPr lang="ru-RU" sz="1600" dirty="0"/>
              <a:t>Познавательные:</a:t>
            </a:r>
          </a:p>
          <a:p>
            <a:pPr lvl="1"/>
            <a:r>
              <a:rPr lang="ru-RU" sz="1600" dirty="0"/>
              <a:t>Закрепление представлений детей о луговых цветах.</a:t>
            </a:r>
          </a:p>
          <a:p>
            <a:pPr lvl="1"/>
            <a:r>
              <a:rPr lang="ru-RU" sz="1600" dirty="0"/>
              <a:t>Закрепление у детей знаний геометрических фигур.</a:t>
            </a:r>
          </a:p>
          <a:p>
            <a:pPr lvl="0"/>
            <a:r>
              <a:rPr lang="ru-RU" sz="1600" dirty="0"/>
              <a:t>Обучающие:</a:t>
            </a:r>
          </a:p>
          <a:p>
            <a:pPr lvl="1"/>
            <a:r>
              <a:rPr lang="ru-RU" sz="1600" dirty="0"/>
              <a:t>Обучение детей отгадывать загадки описательного характера и загадки-рифмовки.</a:t>
            </a:r>
          </a:p>
          <a:p>
            <a:pPr lvl="1"/>
            <a:r>
              <a:rPr lang="ru-RU" sz="1600" dirty="0"/>
              <a:t>Закрепление навыков изобразительной деятельности (лепка, аппликация, рисование).</a:t>
            </a:r>
          </a:p>
          <a:p>
            <a:pPr lvl="0"/>
            <a:r>
              <a:rPr lang="ru-RU" sz="1600" dirty="0"/>
              <a:t>Развивающие:</a:t>
            </a:r>
          </a:p>
          <a:p>
            <a:pPr lvl="1"/>
            <a:r>
              <a:rPr lang="ru-RU" sz="1600" dirty="0"/>
              <a:t>Расширять словарь за счет имен существительных (одуванчик, колокольчик, ромашка, ландыш, незабудка, луг, бабочка, пчелы, нектар, мед и. т. д.) </a:t>
            </a:r>
          </a:p>
          <a:p>
            <a:pPr lvl="1"/>
            <a:r>
              <a:rPr lang="ru-RU" sz="1600" dirty="0"/>
              <a:t>Обогащение словаря детей за счёт прилагательных (луговой, цветочный, ароматный, душистый, лекарственный, нарядный).</a:t>
            </a:r>
          </a:p>
          <a:p>
            <a:pPr lvl="1"/>
            <a:r>
              <a:rPr lang="ru-RU" sz="1600" dirty="0"/>
              <a:t>Уточнение значения предлогов «на», «под», «за», «между», «перед», «около».</a:t>
            </a:r>
          </a:p>
          <a:p>
            <a:pPr lvl="1"/>
            <a:r>
              <a:rPr lang="ru-RU" sz="1600" dirty="0"/>
              <a:t>Развитие звукопроизношения – стимулирование детей произносить звуки «</a:t>
            </a:r>
            <a:r>
              <a:rPr lang="ru-RU" sz="1600" dirty="0" err="1"/>
              <a:t>ш</a:t>
            </a:r>
            <a:r>
              <a:rPr lang="ru-RU" sz="1600" dirty="0"/>
              <a:t>», «ж».</a:t>
            </a:r>
          </a:p>
          <a:p>
            <a:pPr lvl="1"/>
            <a:r>
              <a:rPr lang="ru-RU" sz="1600" dirty="0"/>
              <a:t>Развитие у детей внимания, наблюдательности.</a:t>
            </a:r>
          </a:p>
          <a:p>
            <a:pPr lvl="1"/>
            <a:r>
              <a:rPr lang="ru-RU" sz="1600" dirty="0"/>
              <a:t>Развитие слухового внимания: выполнение движений под музыку, вслушиваться в природные звуки и узнавать их</a:t>
            </a:r>
          </a:p>
          <a:p>
            <a:pPr lvl="1"/>
            <a:r>
              <a:rPr lang="ru-RU" sz="1600" dirty="0"/>
              <a:t>Развитие зрительное внимания: умения находить конкретный предмет в  окружающей обстановке</a:t>
            </a:r>
          </a:p>
          <a:p>
            <a:pPr lvl="1"/>
            <a:r>
              <a:rPr lang="ru-RU" sz="1600" dirty="0"/>
              <a:t>Развитие общей и мелкой моторики.</a:t>
            </a:r>
          </a:p>
          <a:p>
            <a:pPr lvl="0"/>
            <a:r>
              <a:rPr lang="ru-RU" sz="1600" dirty="0"/>
              <a:t>Воспитательные:</a:t>
            </a:r>
          </a:p>
          <a:p>
            <a:pPr lvl="1"/>
            <a:r>
              <a:rPr lang="ru-RU" sz="1600" dirty="0"/>
              <a:t>Заложить основу экологического воспитания.</a:t>
            </a:r>
          </a:p>
          <a:p>
            <a:pPr lvl="1"/>
            <a:r>
              <a:rPr lang="ru-RU" sz="1600" dirty="0"/>
              <a:t>Учить детей слушать своих товарищей, не перебивая, а дополняя их рассказ.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357166"/>
            <a:ext cx="8229600" cy="62865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ru-RU" sz="1600" b="1" i="1" dirty="0"/>
              <a:t>Оборудование:</a:t>
            </a:r>
            <a:endParaRPr lang="ru-RU" sz="1600" dirty="0"/>
          </a:p>
          <a:p>
            <a:pPr lvl="0"/>
            <a:r>
              <a:rPr lang="ru-RU" sz="1600" dirty="0"/>
              <a:t> Кукла «Фея цветов»,</a:t>
            </a:r>
          </a:p>
          <a:p>
            <a:pPr lvl="0"/>
            <a:r>
              <a:rPr lang="ru-RU" sz="1600" dirty="0"/>
              <a:t>аудиозапись Ю. Антонова «Не рвите цветы»,</a:t>
            </a:r>
          </a:p>
          <a:p>
            <a:pPr lvl="0"/>
            <a:r>
              <a:rPr lang="ru-RU" sz="1600" dirty="0"/>
              <a:t>аудиозапись «Звуки леса»,</a:t>
            </a:r>
          </a:p>
          <a:p>
            <a:pPr lvl="0"/>
            <a:r>
              <a:rPr lang="ru-RU" sz="1600" dirty="0"/>
              <a:t>рисунки луговые цветы,</a:t>
            </a:r>
          </a:p>
          <a:p>
            <a:pPr lvl="0"/>
            <a:r>
              <a:rPr lang="ru-RU" sz="1600" dirty="0"/>
              <a:t>макет «Лужайка»,</a:t>
            </a:r>
          </a:p>
          <a:p>
            <a:pPr lvl="0"/>
            <a:r>
              <a:rPr lang="ru-RU" sz="1600" dirty="0"/>
              <a:t>искусственные луговые цветы, </a:t>
            </a:r>
          </a:p>
          <a:p>
            <a:pPr lvl="0"/>
            <a:r>
              <a:rPr lang="ru-RU" sz="1600" dirty="0"/>
              <a:t>весеннее дерево,</a:t>
            </a:r>
          </a:p>
          <a:p>
            <a:pPr lvl="0"/>
            <a:r>
              <a:rPr lang="ru-RU" sz="1600" dirty="0"/>
              <a:t>ёлка,</a:t>
            </a:r>
          </a:p>
          <a:p>
            <a:pPr lvl="0"/>
            <a:r>
              <a:rPr lang="ru-RU" sz="1600" dirty="0"/>
              <a:t>пенёк,</a:t>
            </a:r>
          </a:p>
          <a:p>
            <a:pPr lvl="0"/>
            <a:r>
              <a:rPr lang="ru-RU" sz="1600" dirty="0"/>
              <a:t>бумага для рисования,</a:t>
            </a:r>
          </a:p>
          <a:p>
            <a:pPr lvl="0"/>
            <a:r>
              <a:rPr lang="ru-RU" sz="1600" dirty="0"/>
              <a:t>заготовки для аппликации «Одуванчики»,</a:t>
            </a:r>
          </a:p>
          <a:p>
            <a:pPr lvl="0"/>
            <a:r>
              <a:rPr lang="ru-RU" sz="1600" dirty="0"/>
              <a:t>пластилин.</a:t>
            </a:r>
          </a:p>
          <a:p>
            <a:r>
              <a:rPr lang="ru-RU" sz="1600" dirty="0"/>
              <a:t> </a:t>
            </a:r>
          </a:p>
          <a:p>
            <a:r>
              <a:rPr lang="ru-RU" sz="1600" b="1" i="1" dirty="0"/>
              <a:t>Предварительная работа</a:t>
            </a:r>
            <a:endParaRPr lang="ru-RU" sz="1600" dirty="0"/>
          </a:p>
          <a:p>
            <a:pPr lvl="0"/>
            <a:r>
              <a:rPr lang="ru-RU" sz="1600" dirty="0"/>
              <a:t>Рассматривание иллюстраций « Цветы».</a:t>
            </a:r>
          </a:p>
          <a:p>
            <a:pPr lvl="0"/>
            <a:r>
              <a:rPr lang="ru-RU" sz="1600" dirty="0"/>
              <a:t>Отгадывание загадок о луговых цветах.</a:t>
            </a:r>
          </a:p>
          <a:p>
            <a:pPr lvl="0"/>
            <a:r>
              <a:rPr lang="ru-RU" sz="1600" dirty="0"/>
              <a:t> Разучивание стихов Е. Серовой и О. Новиковской.</a:t>
            </a:r>
          </a:p>
          <a:p>
            <a:pPr lvl="0"/>
            <a:r>
              <a:rPr lang="ru-RU" sz="1600" dirty="0"/>
              <a:t>Наблюдение на прогулке за цветами.</a:t>
            </a:r>
          </a:p>
          <a:p>
            <a:pPr lvl="0"/>
            <a:r>
              <a:rPr lang="ru-RU" sz="1600" dirty="0"/>
              <a:t> Создать </a:t>
            </a:r>
            <a:r>
              <a:rPr lang="ru-RU" sz="1600" dirty="0" err="1"/>
              <a:t>разноуровневую</a:t>
            </a:r>
            <a:r>
              <a:rPr lang="ru-RU" sz="1600" dirty="0"/>
              <a:t> открытку.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357166"/>
            <a:ext cx="8229600" cy="62865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/>
          <a:p>
            <a:r>
              <a:rPr lang="ru-RU" sz="3200" b="1" dirty="0"/>
              <a:t>Ход совместной деятельности воспитателя с детьми</a:t>
            </a:r>
            <a:endParaRPr lang="ru-RU" sz="3200" dirty="0"/>
          </a:p>
          <a:p>
            <a:r>
              <a:rPr lang="ru-RU" sz="3200" i="1" dirty="0"/>
              <a:t>Звучит музыка. Входит кукла. Дети встают полукругом.</a:t>
            </a:r>
            <a:endParaRPr lang="ru-RU" sz="3200" dirty="0"/>
          </a:p>
          <a:p>
            <a:r>
              <a:rPr lang="ru-RU" sz="3200" b="1" dirty="0"/>
              <a:t>Фея:</a:t>
            </a:r>
            <a:endParaRPr lang="ru-RU" sz="3200" dirty="0"/>
          </a:p>
          <a:p>
            <a:r>
              <a:rPr lang="ru-RU" sz="3200" dirty="0"/>
              <a:t>-Здравствуйте, ребята. Вы меня узнали? Я - фея цветов. Я пришла с вами</a:t>
            </a:r>
          </a:p>
          <a:p>
            <a:r>
              <a:rPr lang="ru-RU" sz="3200" dirty="0"/>
              <a:t>поиграть.</a:t>
            </a:r>
          </a:p>
          <a:p>
            <a:r>
              <a:rPr lang="ru-RU" sz="3200" b="1" dirty="0"/>
              <a:t>Воспитатель</a:t>
            </a:r>
            <a:r>
              <a:rPr lang="ru-RU" sz="3200" dirty="0"/>
              <a:t>:</a:t>
            </a:r>
          </a:p>
          <a:p>
            <a:r>
              <a:rPr lang="ru-RU" sz="3200" dirty="0"/>
              <a:t>- Ребята, давайте поздороваемся с гостьей.</a:t>
            </a:r>
          </a:p>
          <a:p>
            <a:r>
              <a:rPr lang="ru-RU" sz="3200" i="1" dirty="0"/>
              <a:t>Коммуникативная игра «Здравствуйте»</a:t>
            </a:r>
            <a:endParaRPr lang="ru-RU" sz="3200" dirty="0"/>
          </a:p>
          <a:p>
            <a:r>
              <a:rPr lang="ru-RU" sz="3200" dirty="0"/>
              <a:t>Здравствуйте, ладошки!       </a:t>
            </a:r>
            <a:r>
              <a:rPr lang="en-US" sz="3200" dirty="0" smtClean="0"/>
              <a:t>	</a:t>
            </a:r>
            <a:r>
              <a:rPr lang="ru-RU" sz="3200" dirty="0" smtClean="0"/>
              <a:t> </a:t>
            </a:r>
            <a:r>
              <a:rPr lang="ru-RU" sz="3200" dirty="0"/>
              <a:t>-Вытягивают руки поворачивая ладошки вверх</a:t>
            </a:r>
          </a:p>
          <a:p>
            <a:r>
              <a:rPr lang="ru-RU" sz="3200" dirty="0"/>
              <a:t>хлоп - </a:t>
            </a:r>
            <a:r>
              <a:rPr lang="ru-RU" sz="3200" dirty="0" err="1"/>
              <a:t>хлоп</a:t>
            </a:r>
            <a:r>
              <a:rPr lang="ru-RU" sz="3200" dirty="0"/>
              <a:t> - </a:t>
            </a:r>
            <a:r>
              <a:rPr lang="ru-RU" sz="3200" dirty="0" err="1"/>
              <a:t>хлоп</a:t>
            </a:r>
            <a:r>
              <a:rPr lang="ru-RU" sz="3200" dirty="0"/>
              <a:t>	</a:t>
            </a:r>
            <a:r>
              <a:rPr lang="en-US" sz="3200" dirty="0" smtClean="0"/>
              <a:t>	</a:t>
            </a:r>
            <a:r>
              <a:rPr lang="ru-RU" sz="3200" dirty="0" smtClean="0"/>
              <a:t>-</a:t>
            </a:r>
            <a:r>
              <a:rPr lang="ru-RU" sz="3200" dirty="0"/>
              <a:t>3 хлопка</a:t>
            </a:r>
          </a:p>
          <a:p>
            <a:r>
              <a:rPr lang="ru-RU" sz="3200" dirty="0"/>
              <a:t>Здравствуйте, ножки</a:t>
            </a:r>
            <a:r>
              <a:rPr lang="ru-RU" sz="3200" dirty="0" smtClean="0"/>
              <a:t>!</a:t>
            </a:r>
            <a:r>
              <a:rPr lang="en-US" sz="3200" dirty="0" smtClean="0"/>
              <a:t>	</a:t>
            </a:r>
            <a:r>
              <a:rPr lang="ru-RU" sz="3200" dirty="0"/>
              <a:t>	- пружинка</a:t>
            </a:r>
          </a:p>
          <a:p>
            <a:r>
              <a:rPr lang="ru-RU" sz="3200" dirty="0"/>
              <a:t>Топ - </a:t>
            </a:r>
            <a:r>
              <a:rPr lang="ru-RU" sz="3200" dirty="0" err="1"/>
              <a:t>топ</a:t>
            </a:r>
            <a:r>
              <a:rPr lang="ru-RU" sz="3200" dirty="0"/>
              <a:t> - </a:t>
            </a:r>
            <a:r>
              <a:rPr lang="ru-RU" sz="3200" dirty="0" err="1"/>
              <a:t>топ</a:t>
            </a:r>
            <a:r>
              <a:rPr lang="ru-RU" sz="3200" dirty="0"/>
              <a:t>	</a:t>
            </a:r>
            <a:r>
              <a:rPr lang="en-US" sz="3200" dirty="0" smtClean="0"/>
              <a:t>	</a:t>
            </a:r>
            <a:r>
              <a:rPr lang="ru-RU" sz="3200" dirty="0" smtClean="0"/>
              <a:t>- </a:t>
            </a:r>
            <a:r>
              <a:rPr lang="ru-RU" sz="3200" dirty="0"/>
              <a:t>топают ногами</a:t>
            </a:r>
          </a:p>
          <a:p>
            <a:r>
              <a:rPr lang="ru-RU" sz="3200" dirty="0"/>
              <a:t>Здравствуйте, щечки!	</a:t>
            </a:r>
            <a:r>
              <a:rPr lang="en-US" sz="3200" dirty="0" smtClean="0"/>
              <a:t>	</a:t>
            </a:r>
            <a:r>
              <a:rPr lang="ru-RU" sz="3200" dirty="0" smtClean="0"/>
              <a:t>-</a:t>
            </a:r>
            <a:r>
              <a:rPr lang="ru-RU" sz="3200" dirty="0"/>
              <a:t>гладят ладошками щечки</a:t>
            </a:r>
          </a:p>
          <a:p>
            <a:r>
              <a:rPr lang="ru-RU" sz="3200" dirty="0"/>
              <a:t>Плюх - </a:t>
            </a:r>
            <a:r>
              <a:rPr lang="ru-RU" sz="3200" dirty="0" err="1"/>
              <a:t>плюх</a:t>
            </a:r>
            <a:r>
              <a:rPr lang="ru-RU" sz="3200" dirty="0"/>
              <a:t> - </a:t>
            </a:r>
            <a:r>
              <a:rPr lang="ru-RU" sz="3200" dirty="0" err="1"/>
              <a:t>плюх</a:t>
            </a:r>
            <a:r>
              <a:rPr lang="ru-RU" sz="3200" dirty="0"/>
              <a:t>!	</a:t>
            </a:r>
            <a:r>
              <a:rPr lang="en-US" sz="3200" dirty="0" smtClean="0"/>
              <a:t>	</a:t>
            </a:r>
            <a:r>
              <a:rPr lang="ru-RU" sz="3200" dirty="0" smtClean="0"/>
              <a:t>-</a:t>
            </a:r>
            <a:r>
              <a:rPr lang="ru-RU" sz="3200" dirty="0"/>
              <a:t>3 раза слегка похлопывают по щекам</a:t>
            </a:r>
          </a:p>
          <a:p>
            <a:r>
              <a:rPr lang="ru-RU" sz="3200" dirty="0"/>
              <a:t>Пухленькие щечки!	</a:t>
            </a:r>
            <a:r>
              <a:rPr lang="en-US" sz="3200" dirty="0" smtClean="0"/>
              <a:t>	</a:t>
            </a:r>
            <a:r>
              <a:rPr lang="ru-RU" sz="3200" dirty="0" smtClean="0"/>
              <a:t>-</a:t>
            </a:r>
            <a:r>
              <a:rPr lang="ru-RU" sz="3200" dirty="0"/>
              <a:t>круговые движения кулачками по щекам</a:t>
            </a:r>
          </a:p>
          <a:p>
            <a:r>
              <a:rPr lang="ru-RU" sz="3200" dirty="0"/>
              <a:t>Плюх - </a:t>
            </a:r>
            <a:r>
              <a:rPr lang="ru-RU" sz="3200" dirty="0" err="1"/>
              <a:t>плюх</a:t>
            </a:r>
            <a:r>
              <a:rPr lang="ru-RU" sz="3200" dirty="0"/>
              <a:t> -плюх	</a:t>
            </a:r>
            <a:r>
              <a:rPr lang="en-US" sz="3200" dirty="0" smtClean="0"/>
              <a:t>	</a:t>
            </a:r>
            <a:r>
              <a:rPr lang="ru-RU" sz="3200" dirty="0" smtClean="0"/>
              <a:t>-</a:t>
            </a:r>
            <a:r>
              <a:rPr lang="ru-RU" sz="3200" dirty="0"/>
              <a:t>3 раза похлопывают по щекам</a:t>
            </a:r>
          </a:p>
          <a:p>
            <a:r>
              <a:rPr lang="ru-RU" sz="3200" dirty="0"/>
              <a:t>Здравствуйте, губки!	</a:t>
            </a:r>
            <a:r>
              <a:rPr lang="en-US" sz="3200" dirty="0" smtClean="0"/>
              <a:t>	</a:t>
            </a:r>
            <a:r>
              <a:rPr lang="ru-RU" sz="3200" dirty="0" smtClean="0"/>
              <a:t>-</a:t>
            </a:r>
            <a:r>
              <a:rPr lang="ru-RU" sz="3200" dirty="0"/>
              <a:t>качают головой вправо-влево</a:t>
            </a:r>
          </a:p>
          <a:p>
            <a:r>
              <a:rPr lang="ru-RU" sz="3200" dirty="0"/>
              <a:t>Чмок-чмок-чмок!	</a:t>
            </a:r>
            <a:r>
              <a:rPr lang="en-US" sz="3200" dirty="0" smtClean="0"/>
              <a:t>	</a:t>
            </a:r>
            <a:r>
              <a:rPr lang="ru-RU" sz="3200" dirty="0" smtClean="0"/>
              <a:t>3 </a:t>
            </a:r>
            <a:r>
              <a:rPr lang="ru-RU" sz="3200" dirty="0"/>
              <a:t>раза чмокают губами</a:t>
            </a:r>
          </a:p>
          <a:p>
            <a:r>
              <a:rPr lang="ru-RU" sz="3200" dirty="0"/>
              <a:t>Здравствуйте, зубки!	</a:t>
            </a:r>
            <a:r>
              <a:rPr lang="en-US" sz="3200" dirty="0" smtClean="0"/>
              <a:t>	</a:t>
            </a:r>
            <a:r>
              <a:rPr lang="ru-RU" sz="3200" dirty="0" smtClean="0"/>
              <a:t>-</a:t>
            </a:r>
            <a:r>
              <a:rPr lang="ru-RU" sz="3200" dirty="0"/>
              <a:t>качают головой вправо-влево</a:t>
            </a:r>
          </a:p>
          <a:p>
            <a:r>
              <a:rPr lang="ru-RU" sz="3200" dirty="0"/>
              <a:t>Щелк-щелк-щелк!	</a:t>
            </a:r>
            <a:r>
              <a:rPr lang="en-US" sz="3200" dirty="0" smtClean="0"/>
              <a:t>	</a:t>
            </a:r>
            <a:r>
              <a:rPr lang="ru-RU" sz="3200" dirty="0" smtClean="0"/>
              <a:t>- </a:t>
            </a:r>
            <a:r>
              <a:rPr lang="ru-RU" sz="3200" dirty="0"/>
              <a:t>3 раза щелкают зубами</a:t>
            </a:r>
          </a:p>
          <a:p>
            <a:r>
              <a:rPr lang="ru-RU" sz="3200" dirty="0"/>
              <a:t>Здравствуй, мой носик!       </a:t>
            </a:r>
            <a:r>
              <a:rPr lang="en-US" sz="3200" dirty="0" smtClean="0"/>
              <a:t>	</a:t>
            </a:r>
            <a:r>
              <a:rPr lang="ru-RU" sz="3200" dirty="0" smtClean="0"/>
              <a:t> </a:t>
            </a:r>
            <a:r>
              <a:rPr lang="ru-RU" sz="3200" dirty="0"/>
              <a:t>-гладят нос ладонью</a:t>
            </a:r>
          </a:p>
          <a:p>
            <a:r>
              <a:rPr lang="ru-RU" sz="3200" dirty="0" err="1"/>
              <a:t>Бип-бип-бип</a:t>
            </a:r>
            <a:r>
              <a:rPr lang="ru-RU" sz="3200" dirty="0"/>
              <a:t>!	</a:t>
            </a:r>
            <a:r>
              <a:rPr lang="en-US" sz="3200" dirty="0" smtClean="0"/>
              <a:t>	</a:t>
            </a:r>
            <a:r>
              <a:rPr lang="ru-RU" sz="3200" dirty="0" smtClean="0"/>
              <a:t>-</a:t>
            </a:r>
            <a:r>
              <a:rPr lang="ru-RU" sz="3200" dirty="0"/>
              <a:t>нажимают на нос указательным пальцам</a:t>
            </a:r>
          </a:p>
          <a:p>
            <a:r>
              <a:rPr lang="ru-RU" sz="3200" dirty="0"/>
              <a:t>Здравствуйте, гости!	</a:t>
            </a:r>
            <a:r>
              <a:rPr lang="en-US" sz="3200" dirty="0" smtClean="0"/>
              <a:t>	</a:t>
            </a:r>
            <a:r>
              <a:rPr lang="ru-RU" sz="3200" dirty="0" smtClean="0"/>
              <a:t>-</a:t>
            </a:r>
            <a:r>
              <a:rPr lang="ru-RU" sz="3200" dirty="0"/>
              <a:t>Протягивают руки вперед ладонями вверх</a:t>
            </a:r>
          </a:p>
          <a:p>
            <a:r>
              <a:rPr lang="ru-RU" sz="3200" dirty="0"/>
              <a:t>Привет!	</a:t>
            </a:r>
            <a:r>
              <a:rPr lang="en-US" sz="3200" dirty="0" smtClean="0"/>
              <a:t>	</a:t>
            </a:r>
            <a:r>
              <a:rPr lang="ru-RU" sz="3200" dirty="0" smtClean="0"/>
              <a:t>-</a:t>
            </a:r>
            <a:r>
              <a:rPr lang="ru-RU" sz="3200" dirty="0"/>
              <a:t>машут рукой</a:t>
            </a:r>
          </a:p>
          <a:p>
            <a:r>
              <a:rPr lang="ru-RU" sz="3200" b="1" dirty="0"/>
              <a:t>Воспитатель</a:t>
            </a:r>
            <a:r>
              <a:rPr lang="ru-RU" sz="3200" dirty="0"/>
              <a:t>:</a:t>
            </a:r>
          </a:p>
          <a:p>
            <a:r>
              <a:rPr lang="ru-RU" sz="3200" dirty="0"/>
              <a:t>-Ребята, какое сейчас время года? (весна)</a:t>
            </a:r>
          </a:p>
          <a:p>
            <a:r>
              <a:rPr lang="ru-RU" sz="3200" dirty="0"/>
              <a:t>-Как вы думаете, почему весной в природе произошло так много изменений?</a:t>
            </a:r>
          </a:p>
          <a:p>
            <a:r>
              <a:rPr lang="ru-RU" sz="3200" dirty="0"/>
              <a:t>(Благодаря солнечному теплу: растаял снег, выросли трава и цветы, зазеленели деревья)</a:t>
            </a:r>
          </a:p>
          <a:p>
            <a:r>
              <a:rPr lang="ru-RU" sz="3200" dirty="0"/>
              <a:t>-Ребята, выйдем на лужок, сделаем кружок, послушаем загадку.</a:t>
            </a:r>
          </a:p>
          <a:p>
            <a:r>
              <a:rPr lang="ru-RU" sz="3200" dirty="0"/>
              <a:t>Кто пчеле подарит мед,</a:t>
            </a:r>
          </a:p>
          <a:p>
            <a:r>
              <a:rPr lang="ru-RU" sz="3200" dirty="0"/>
              <a:t>Кто на солнышке растет,</a:t>
            </a:r>
          </a:p>
          <a:p>
            <a:r>
              <a:rPr lang="ru-RU" sz="3200" dirty="0"/>
              <a:t>И душистый и красивый</a:t>
            </a:r>
          </a:p>
          <a:p>
            <a:r>
              <a:rPr lang="ru-RU" sz="3200" dirty="0"/>
              <a:t>Нам кивает головой!	(цветы)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683</Words>
  <Application>Microsoft Office PowerPoint</Application>
  <PresentationFormat>Экран (4:3)</PresentationFormat>
  <Paragraphs>185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Конспект совместной деятельности воспитателя и детей  по развитии речи и изодеятельности   «Цветущий луг»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совместной деятельности воспитателя и детей  по развитии речи и изодеятельности   «Цветущий луг»</dc:title>
  <dc:creator>Domovoi</dc:creator>
  <cp:lastModifiedBy>Domovoi</cp:lastModifiedBy>
  <cp:revision>5</cp:revision>
  <dcterms:created xsi:type="dcterms:W3CDTF">2011-09-17T16:24:24Z</dcterms:created>
  <dcterms:modified xsi:type="dcterms:W3CDTF">2011-09-18T11:03:29Z</dcterms:modified>
</cp:coreProperties>
</file>