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8E7F-EF8E-479C-ACE4-BBE65B1BF647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7EBF-DB6A-4CF7-B5CC-6DE3349D4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8E7F-EF8E-479C-ACE4-BBE65B1BF647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7EBF-DB6A-4CF7-B5CC-6DE3349D4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8E7F-EF8E-479C-ACE4-BBE65B1BF647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7EBF-DB6A-4CF7-B5CC-6DE3349D4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8E7F-EF8E-479C-ACE4-BBE65B1BF647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7EBF-DB6A-4CF7-B5CC-6DE3349D4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8E7F-EF8E-479C-ACE4-BBE65B1BF647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7EBF-DB6A-4CF7-B5CC-6DE3349D4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8E7F-EF8E-479C-ACE4-BBE65B1BF647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7EBF-DB6A-4CF7-B5CC-6DE3349D4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8E7F-EF8E-479C-ACE4-BBE65B1BF647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7EBF-DB6A-4CF7-B5CC-6DE3349D4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8E7F-EF8E-479C-ACE4-BBE65B1BF647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7EBF-DB6A-4CF7-B5CC-6DE3349D4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8E7F-EF8E-479C-ACE4-BBE65B1BF647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7EBF-DB6A-4CF7-B5CC-6DE3349D4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8E7F-EF8E-479C-ACE4-BBE65B1BF647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7EBF-DB6A-4CF7-B5CC-6DE3349D4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8E7F-EF8E-479C-ACE4-BBE65B1BF647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7EBF-DB6A-4CF7-B5CC-6DE3349D46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8E7F-EF8E-479C-ACE4-BBE65B1BF647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7EBF-DB6A-4CF7-B5CC-6DE3349D46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6" y="0"/>
            <a:ext cx="91535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прелиин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хорин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юһэн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Үгэнүүдые уншагты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Яа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башье</a:t>
            </a:r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яа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Яа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гаад</a:t>
            </a:r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шаа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яа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Яа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яа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Хан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яа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</a:t>
            </a:r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дабхар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яа</a:t>
            </a:r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Бур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яа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зар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яа</a:t>
            </a:r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яа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зах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яа</a:t>
            </a:r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Оёдолшон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Дуушан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Содержимое 7" descr="C:\Documents and Settings\user\Рабочий стол\учебник.jpg"/>
          <p:cNvPicPr>
            <a:picLocks noGrp="1"/>
          </p:cNvPicPr>
          <p:nvPr>
            <p:ph idx="1"/>
          </p:nvPr>
        </p:nvPicPr>
        <p:blipFill>
          <a:blip r:embed="rId3"/>
          <a:srcRect l="11224" t="20629" r="56868" b="61888"/>
          <a:stretch>
            <a:fillRect/>
          </a:stretch>
        </p:blipFill>
        <p:spPr bwMode="auto">
          <a:xfrm>
            <a:off x="3929058" y="571480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Documents and Settings\user\Рабочий стол\учебник.jpg"/>
          <p:cNvPicPr/>
          <p:nvPr/>
        </p:nvPicPr>
        <p:blipFill>
          <a:blip r:embed="rId3"/>
          <a:srcRect l="41047" t="21329" r="43079" b="57342"/>
          <a:stretch>
            <a:fillRect/>
          </a:stretch>
        </p:blipFill>
        <p:spPr bwMode="auto">
          <a:xfrm>
            <a:off x="4071934" y="3357562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Наймаашан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Хатаршан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Documents and Settings\user\Рабочий стол\учебник.jpg"/>
          <p:cNvPicPr/>
          <p:nvPr/>
        </p:nvPicPr>
        <p:blipFill>
          <a:blip r:embed="rId3"/>
          <a:srcRect l="11705" t="37646" r="63121" b="40559"/>
          <a:stretch>
            <a:fillRect/>
          </a:stretch>
        </p:blipFill>
        <p:spPr bwMode="auto">
          <a:xfrm>
            <a:off x="4500562" y="357166"/>
            <a:ext cx="3143272" cy="270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user\Рабочий стол\учебник.jpg"/>
          <p:cNvPicPr/>
          <p:nvPr/>
        </p:nvPicPr>
        <p:blipFill>
          <a:blip r:embed="rId3"/>
          <a:srcRect l="34634" t="41725" r="42116" b="36830"/>
          <a:stretch>
            <a:fillRect/>
          </a:stretch>
        </p:blipFill>
        <p:spPr bwMode="auto">
          <a:xfrm>
            <a:off x="4500562" y="3429000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Тогоошон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Жолоошон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user\Рабочий стол\учебник.jpg"/>
          <p:cNvPicPr/>
          <p:nvPr/>
        </p:nvPicPr>
        <p:blipFill>
          <a:blip r:embed="rId3" cstate="print"/>
          <a:srcRect l="52432" t="20070" r="19486" b="64411"/>
          <a:stretch>
            <a:fillRect/>
          </a:stretch>
        </p:blipFill>
        <p:spPr bwMode="auto">
          <a:xfrm>
            <a:off x="4429124" y="3500438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6" descr="C:\Documents and Settings\user\Рабочий стол\учебник.jpg"/>
          <p:cNvPicPr>
            <a:picLocks noGrp="1"/>
          </p:cNvPicPr>
          <p:nvPr>
            <p:ph idx="1"/>
          </p:nvPr>
        </p:nvPicPr>
        <p:blipFill>
          <a:blip r:embed="rId4"/>
          <a:srcRect l="11384" t="59324" r="61678" b="19347"/>
          <a:stretch>
            <a:fillRect/>
          </a:stretch>
        </p:blipFill>
        <p:spPr bwMode="auto">
          <a:xfrm>
            <a:off x="4357686" y="428604"/>
            <a:ext cx="3236737" cy="270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Уран </a:t>
            </a:r>
            <a:r>
              <a:rPr lang="ru-RU" sz="3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ураашан</a:t>
            </a:r>
            <a:r>
              <a:rPr lang="ru-RU" sz="3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643338" cy="4691063"/>
          </a:xfrm>
        </p:spPr>
        <p:txBody>
          <a:bodyPr>
            <a:normAutofit/>
          </a:bodyPr>
          <a:lstStyle/>
          <a:p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Барилгашан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хүмүүжүүлэгшэ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Documents and Settings\user\Рабочий стол\учебник.jpg"/>
          <p:cNvPicPr/>
          <p:nvPr/>
        </p:nvPicPr>
        <p:blipFill>
          <a:blip r:embed="rId3" cstate="print"/>
          <a:srcRect l="54035" t="35082" r="15660" b="44289"/>
          <a:stretch>
            <a:fillRect/>
          </a:stretch>
        </p:blipFill>
        <p:spPr bwMode="auto">
          <a:xfrm>
            <a:off x="3643306" y="4000504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user\Рабочий стол\учебник.jpg"/>
          <p:cNvPicPr/>
          <p:nvPr/>
        </p:nvPicPr>
        <p:blipFill>
          <a:blip r:embed="rId3" cstate="print"/>
          <a:srcRect l="35596" t="60723" r="43399" b="18764"/>
          <a:stretch>
            <a:fillRect/>
          </a:stretch>
        </p:blipFill>
        <p:spPr bwMode="auto">
          <a:xfrm>
            <a:off x="3643306" y="285728"/>
            <a:ext cx="2643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user\Рабочий стол\учебник.jpg"/>
          <p:cNvPicPr/>
          <p:nvPr/>
        </p:nvPicPr>
        <p:blipFill>
          <a:blip r:embed="rId3" cstate="print"/>
          <a:srcRect l="54516" t="54896" r="18386" b="17715"/>
          <a:stretch>
            <a:fillRect/>
          </a:stretch>
        </p:blipFill>
        <p:spPr bwMode="auto">
          <a:xfrm>
            <a:off x="6215074" y="1857364"/>
            <a:ext cx="2571768" cy="245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6" y="0"/>
            <a:ext cx="9153526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Баридаг</a:t>
            </a:r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бариһан</a:t>
            </a:r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барилгашан</a:t>
            </a:r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барилга</a:t>
            </a:r>
            <a:endParaRPr lang="ru-RU" sz="3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барилсахаб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6" y="0"/>
            <a:ext cx="9153526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Словообразовательный 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суффикс 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шан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(- </a:t>
            </a:r>
            <a:r>
              <a:rPr lang="ru-RU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шон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шэн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помощи суффикса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шан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(-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шон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шэн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образуются  имена существительные, обозначающие профессии  людей по их трудовой деятельности, например: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үдэлмэри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(работа) –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хүдэлмэришэн </a:t>
            </a:r>
            <a:r>
              <a:rPr lang="ru-RU" sz="36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(рабочий),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зураг</a:t>
            </a:r>
            <a:r>
              <a:rPr lang="ru-RU" sz="36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(картина) –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зураашан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(художник)</a:t>
            </a:r>
            <a:endParaRPr lang="ru-RU" sz="3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48"/>
            <a:ext cx="9153526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Напиши, чем занимаются эти люди 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4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оёдолшон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оёдог</a:t>
            </a:r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Багша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Уран </a:t>
            </a:r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зурааша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Наймаашан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Хатаршан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Жолоошон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Дуушан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Тогоошон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Эмшэн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ru-RU" sz="3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129944</TotalTime>
  <Words>99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Апрелиин хорин юһэн</vt:lpstr>
      <vt:lpstr>Үгэнүүдые уншагты</vt:lpstr>
      <vt:lpstr>Презентация PowerPoint</vt:lpstr>
      <vt:lpstr>Презентация PowerPoint</vt:lpstr>
      <vt:lpstr>Презентация PowerPoint</vt:lpstr>
      <vt:lpstr>Уран зураашан </vt:lpstr>
      <vt:lpstr>Презентация PowerPoint</vt:lpstr>
      <vt:lpstr> Словообразовательный суффикс   – шан, (- шон, - шэн) </vt:lpstr>
      <vt:lpstr>Напиши, чем занимаются эти люди  например: оёдолшон – оёдог 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Апрелиин хорин юһэн</dc:title>
  <dc:creator>1</dc:creator>
  <cp:lastModifiedBy>Admin</cp:lastModifiedBy>
  <cp:revision>30</cp:revision>
  <dcterms:created xsi:type="dcterms:W3CDTF">2015-01-28T08:02:37Z</dcterms:created>
  <dcterms:modified xsi:type="dcterms:W3CDTF">2015-04-29T08:00:16Z</dcterms:modified>
</cp:coreProperties>
</file>