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4" r:id="rId2"/>
    <p:sldId id="271" r:id="rId3"/>
    <p:sldId id="270" r:id="rId4"/>
    <p:sldId id="263" r:id="rId5"/>
    <p:sldId id="267" r:id="rId6"/>
    <p:sldId id="272" r:id="rId7"/>
    <p:sldId id="280" r:id="rId8"/>
    <p:sldId id="276" r:id="rId9"/>
    <p:sldId id="279" r:id="rId10"/>
    <p:sldId id="277" r:id="rId11"/>
    <p:sldId id="261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84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080120"/>
          </a:xfrm>
        </p:spPr>
        <p:txBody>
          <a:bodyPr>
            <a:normAutofit/>
          </a:bodyPr>
          <a:lstStyle/>
          <a:p>
            <a:r>
              <a:rPr lang="tt-RU" dirty="0" smtClean="0">
                <a:solidFill>
                  <a:schemeClr val="tx1"/>
                </a:solidFill>
              </a:rPr>
              <a:t>    </a:t>
            </a:r>
            <a:r>
              <a:rPr lang="tt-RU" b="1" dirty="0" smtClean="0">
                <a:solidFill>
                  <a:schemeClr val="tx1"/>
                </a:solidFill>
              </a:rPr>
              <a:t>Тема:   БЕЗ БУЛЫШАБЫЗ</a:t>
            </a:r>
            <a:r>
              <a:rPr lang="tt-RU" dirty="0" smtClean="0">
                <a:solidFill>
                  <a:schemeClr val="tx1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tt-RU" dirty="0" smtClean="0">
                <a:solidFill>
                  <a:srgbClr val="FF0000"/>
                </a:solidFill>
              </a:rPr>
              <a:t>                       </a:t>
            </a:r>
          </a:p>
          <a:p>
            <a:pPr>
              <a:buNone/>
            </a:pPr>
            <a:endParaRPr lang="tt-RU" dirty="0" smtClean="0">
              <a:solidFill>
                <a:srgbClr val="FF0000"/>
              </a:solidFill>
            </a:endParaRPr>
          </a:p>
          <a:p>
            <a:r>
              <a:rPr lang="tt-RU" dirty="0" smtClean="0"/>
              <a:t>БЕЗ     ( </a:t>
            </a:r>
            <a:r>
              <a:rPr lang="tt-RU" dirty="0" smtClean="0">
                <a:solidFill>
                  <a:srgbClr val="FF0000"/>
                </a:solidFill>
              </a:rPr>
              <a:t>НИШЛӘРГӘ?  )    </a:t>
            </a:r>
            <a:r>
              <a:rPr lang="tt-RU" dirty="0" smtClean="0"/>
              <a:t>БУЛЫШАБЫЗ?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467544" y="692696"/>
          <a:ext cx="7416824" cy="5425440"/>
        </p:xfrm>
        <a:graphic>
          <a:graphicData uri="http://schemas.openxmlformats.org/drawingml/2006/table">
            <a:tbl>
              <a:tblPr/>
              <a:tblGrid>
                <a:gridCol w="2376264"/>
                <a:gridCol w="5040560"/>
              </a:tblGrid>
              <a:tr h="792408">
                <a:tc>
                  <a:txBody>
                    <a:bodyPr/>
                    <a:lstStyle/>
                    <a:p>
                      <a:pPr indent="-647700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tabLst>
                          <a:tab pos="577215" algn="l"/>
                        </a:tabLst>
                      </a:pPr>
                      <a:r>
                        <a:rPr lang="tt-RU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Инфинитив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6477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7215" algn="l"/>
                        </a:tabLst>
                        <a:defRPr/>
                      </a:pPr>
                      <a:r>
                        <a:rPr lang="tt-RU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Нишләргә?   Нишлибез?</a:t>
                      </a:r>
                      <a:endParaRPr lang="ru-RU" sz="2800" b="1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-647700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tabLst>
                          <a:tab pos="577215" algn="l"/>
                        </a:tabLst>
                      </a:pPr>
                      <a:endParaRPr lang="tt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293">
                <a:tc>
                  <a:txBody>
                    <a:bodyPr/>
                    <a:lstStyle/>
                    <a:p>
                      <a:pPr indent="-647700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tabLst>
                          <a:tab pos="577215" algn="l"/>
                        </a:tabLst>
                      </a:pPr>
                      <a:r>
                        <a:rPr lang="tt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Гөлгә су сибәргә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47700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tabLst>
                          <a:tab pos="577215" algn="l"/>
                        </a:tabLst>
                      </a:pPr>
                      <a:r>
                        <a:rPr lang="tt-RU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Гөлләргә </a:t>
                      </a:r>
                      <a:r>
                        <a:rPr lang="tt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су сибәргә булышабыз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293">
                <a:tc>
                  <a:txBody>
                    <a:bodyPr/>
                    <a:lstStyle/>
                    <a:p>
                      <a:pPr indent="-647700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tabLst>
                          <a:tab pos="577215" algn="l"/>
                        </a:tabLst>
                      </a:pPr>
                      <a:r>
                        <a:rPr lang="tt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Савыт-саба юарга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47700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tabLst>
                          <a:tab pos="577215" algn="l"/>
                        </a:tabLst>
                      </a:pPr>
                      <a:r>
                        <a:rPr lang="tt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Савыт-саба юарга булышабыз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293">
                <a:tc>
                  <a:txBody>
                    <a:bodyPr/>
                    <a:lstStyle/>
                    <a:p>
                      <a:pPr indent="-647700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tabLst>
                          <a:tab pos="577215" algn="l"/>
                        </a:tabLst>
                      </a:pPr>
                      <a:r>
                        <a:rPr lang="tt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Өстәл әзерләргә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47700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tabLst>
                          <a:tab pos="577215" algn="l"/>
                        </a:tabLst>
                      </a:pPr>
                      <a:r>
                        <a:rPr lang="tt-RU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Өстәл </a:t>
                      </a:r>
                      <a:r>
                        <a:rPr lang="tt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әзерләргә булышабыз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ocuments\Scanned Documents\Рисунокстол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11760" y="2780929"/>
            <a:ext cx="2735263" cy="2808312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27584" y="1052736"/>
          <a:ext cx="7992888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1224136"/>
                <a:gridCol w="5688632"/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?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?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2800" dirty="0" smtClean="0"/>
                        <a:t>нишләргә булышабыз?   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t-RU" sz="2800" dirty="0" smtClean="0"/>
                        <a:t>Без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2800" dirty="0" smtClean="0"/>
                        <a:t>әнигә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2800" dirty="0" smtClean="0"/>
                        <a:t>өстәл әзерләргә   булышабыз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lu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27584" y="1052736"/>
          <a:ext cx="7992888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944216"/>
                <a:gridCol w="4680520"/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2800" dirty="0" err="1" smtClean="0"/>
                        <a:t>Син</a:t>
                      </a:r>
                      <a:r>
                        <a:rPr lang="ru-RU" sz="2800" dirty="0" smtClean="0"/>
                        <a:t>?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/>
                        <a:t>Кемгә?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2800" dirty="0" smtClean="0"/>
                        <a:t>нишләргә булышасың?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t-RU" sz="2800" dirty="0" smtClean="0"/>
                        <a:t>Мин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2800" dirty="0" smtClean="0"/>
                        <a:t>әтигә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2800" dirty="0" smtClean="0"/>
                        <a:t>машина юарга булышам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C:\Users\admin\Documents\Scanned Documents\Рисунокмаш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27784" y="3068960"/>
            <a:ext cx="3192218" cy="28727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</a:t>
            </a:r>
            <a:r>
              <a:rPr lang="tt-RU" dirty="0" smtClean="0"/>
              <a:t>ҮГЕН КӨН СУЫКМЫ?</a:t>
            </a:r>
            <a:br>
              <a:rPr lang="tt-RU" dirty="0" smtClean="0"/>
            </a:br>
            <a:r>
              <a:rPr lang="tt-RU" dirty="0" smtClean="0"/>
              <a:t> НИЧӘ ГРАДУС СУЫК ?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09750" y="2203450"/>
            <a:ext cx="47625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tt-RU" dirty="0" smtClean="0"/>
              <a:t>КӨН НИНДИ? (болытлы,кояшлы)</a:t>
            </a:r>
            <a:endParaRPr lang="ru-RU" dirty="0"/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1700808"/>
            <a:ext cx="4038600" cy="364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92896"/>
            <a:ext cx="3850878" cy="2946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</a:t>
            </a:r>
            <a:r>
              <a:rPr lang="tt-RU" dirty="0" smtClean="0"/>
              <a:t> </a:t>
            </a:r>
            <a:br>
              <a:rPr lang="tt-RU" dirty="0" smtClean="0"/>
            </a:br>
            <a:r>
              <a:rPr lang="tt-RU" dirty="0" smtClean="0"/>
              <a:t/>
            </a:r>
            <a:br>
              <a:rPr lang="tt-RU" dirty="0" smtClean="0"/>
            </a:br>
            <a:r>
              <a:rPr lang="tt-RU" dirty="0" smtClean="0"/>
              <a:t>                                                 </a:t>
            </a:r>
            <a:r>
              <a:rPr lang="ru-RU" sz="2700" dirty="0" smtClean="0"/>
              <a:t>КАР </a:t>
            </a:r>
            <a:r>
              <a:rPr lang="ru-RU" sz="2700" dirty="0" err="1" smtClean="0"/>
              <a:t>ЯВАмы</a:t>
            </a:r>
            <a:r>
              <a:rPr lang="ru-RU" sz="2700" dirty="0" smtClean="0"/>
              <a:t>?</a:t>
            </a:r>
            <a:r>
              <a:rPr lang="tt-RU" sz="2700" dirty="0" smtClean="0"/>
              <a:t>          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          </a:t>
            </a:r>
            <a:br>
              <a:rPr lang="ru-RU" sz="2700" dirty="0" smtClean="0"/>
            </a:br>
            <a:r>
              <a:rPr lang="tt-RU" sz="2400" dirty="0" smtClean="0"/>
              <a:t> </a:t>
            </a:r>
            <a:r>
              <a:rPr lang="tt-RU" sz="3100" dirty="0" smtClean="0">
                <a:latin typeface="Times New Roman" pitchFamily="18" charset="0"/>
                <a:cs typeface="Times New Roman" pitchFamily="18" charset="0"/>
              </a:rPr>
              <a:t>Көн ҖИЛЛЕме? 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admin\Desktop\РИСУНКИНовая папка\зим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4038600" cy="4032448"/>
          </a:xfrm>
        </p:spPr>
      </p:pic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4716016" y="1628800"/>
            <a:ext cx="4038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00808"/>
            <a:ext cx="352839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                    МАЛАЙ НИШЛИ?</a:t>
            </a:r>
            <a:endParaRPr lang="ru-RU" dirty="0"/>
          </a:p>
        </p:txBody>
      </p:sp>
      <p:pic>
        <p:nvPicPr>
          <p:cNvPr id="2050" name="Picture 2" descr="C:\Users\admin\Documents\Scanned Documents\Рисунок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88840"/>
            <a:ext cx="5760640" cy="403710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         СИН НИШЛИСЕҢ?</a:t>
            </a:r>
            <a:endParaRPr lang="ru-RU" dirty="0"/>
          </a:p>
        </p:txBody>
      </p:sp>
      <p:pic>
        <p:nvPicPr>
          <p:cNvPr id="2050" name="Picture 2" descr="C:\Users\admin\Documents\Scanned Documents\Рисунок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6552728" cy="381642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            НИШЛӘРГӘ булыша?</a:t>
            </a:r>
            <a:endParaRPr lang="ru-RU" dirty="0"/>
          </a:p>
        </p:txBody>
      </p:sp>
      <p:pic>
        <p:nvPicPr>
          <p:cNvPr id="2050" name="Picture 2" descr="C:\Users\admin\Documents\Scanned Documents\Рисунок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44824"/>
            <a:ext cx="6568875" cy="410911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</a:t>
            </a:r>
            <a:r>
              <a:rPr lang="tt-RU" dirty="0" smtClean="0"/>
              <a:t>өлләргә су сибәргә,</a:t>
            </a:r>
            <a:br>
              <a:rPr lang="tt-RU" dirty="0" smtClean="0"/>
            </a:br>
            <a:r>
              <a:rPr lang="tt-RU" dirty="0" smtClean="0"/>
              <a:t>савыт-саба юарга булыша</a:t>
            </a:r>
            <a:endParaRPr lang="ru-RU" dirty="0"/>
          </a:p>
        </p:txBody>
      </p:sp>
      <p:pic>
        <p:nvPicPr>
          <p:cNvPr id="1026" name="Picture 2" descr="J:\СЕМИНАР 5 КЛНовая папка (5)\РИСУНКИНовая папка\поливает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8"/>
            <a:ext cx="2105025" cy="1428750"/>
          </a:xfrm>
          <a:prstGeom prst="rect">
            <a:avLst/>
          </a:prstGeom>
          <a:noFill/>
        </p:spPr>
      </p:pic>
      <p:pic>
        <p:nvPicPr>
          <p:cNvPr id="1027" name="Picture 3" descr="J:\СЕМИНАР 5 КЛНовая папка (5)\РИСУНКИНовая папка\посу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5675" y="2714625"/>
            <a:ext cx="2152650" cy="1428750"/>
          </a:xfrm>
          <a:prstGeom prst="rect">
            <a:avLst/>
          </a:prstGeom>
          <a:noFill/>
        </p:spPr>
      </p:pic>
      <p:pic>
        <p:nvPicPr>
          <p:cNvPr id="1028" name="Picture 4" descr="J:\СЕМИНАР 5 КЛНовая папка (5)\РИСУНКИНовая папка\посуда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725144"/>
            <a:ext cx="2143125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7467600" cy="4873752"/>
          </a:xfrm>
        </p:spPr>
        <p:txBody>
          <a:bodyPr/>
          <a:lstStyle/>
          <a:p>
            <a:endParaRPr lang="tt-RU" dirty="0" smtClean="0"/>
          </a:p>
          <a:p>
            <a:endParaRPr lang="tt-RU" dirty="0" smtClean="0"/>
          </a:p>
          <a:p>
            <a:endParaRPr lang="tt-RU" dirty="0" smtClean="0"/>
          </a:p>
          <a:p>
            <a:endParaRPr lang="tt-RU" dirty="0" smtClean="0"/>
          </a:p>
          <a:p>
            <a:pPr>
              <a:buNone/>
            </a:pPr>
            <a:r>
              <a:rPr lang="tt-RU" dirty="0" smtClean="0"/>
              <a:t>Мин әнигә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627784" y="3645024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2555776" y="2132856"/>
            <a:ext cx="158417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699792" y="2852936"/>
            <a:ext cx="1512168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915816" y="3645024"/>
            <a:ext cx="72008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483768" y="3645024"/>
            <a:ext cx="936104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884151" y="1628800"/>
            <a:ext cx="13756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b="1" dirty="0" smtClean="0">
                <a:latin typeface="Times New Roman"/>
                <a:ea typeface="Times New Roman"/>
                <a:cs typeface="Times New Roman"/>
              </a:rPr>
              <a:t>Нишләргә?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487600" y="3244334"/>
            <a:ext cx="2168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b="1" dirty="0" smtClean="0">
                <a:latin typeface="Times New Roman"/>
                <a:ea typeface="Times New Roman"/>
                <a:cs typeface="Times New Roman"/>
              </a:rPr>
              <a:t>Савыт-саба юарга 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851921" y="2564904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b="1" dirty="0" smtClean="0">
                <a:latin typeface="Times New Roman"/>
                <a:ea typeface="Times New Roman"/>
                <a:cs typeface="Times New Roman"/>
              </a:rPr>
              <a:t>Өстәл әзерләргә 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 flipH="1">
            <a:off x="5940152" y="2780928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b="1" dirty="0" smtClean="0">
                <a:latin typeface="Times New Roman"/>
                <a:ea typeface="Times New Roman"/>
                <a:cs typeface="Times New Roman"/>
              </a:rPr>
              <a:t>           булышам</a:t>
            </a:r>
            <a:endParaRPr lang="ru-RU" dirty="0"/>
          </a:p>
        </p:txBody>
      </p:sp>
    </p:spTree>
  </p:cSld>
  <p:clrMapOvr>
    <a:masterClrMapping/>
  </p:clrMapOvr>
  <p:transition spd="med">
    <p:strips dir="r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527</TotalTime>
  <Words>90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    Тема:   БЕЗ БУЛЫШАБЫЗ. </vt:lpstr>
      <vt:lpstr>БҮГЕН КӨН СУЫКМЫ?  НИЧӘ ГРАДУС СУЫК ?</vt:lpstr>
      <vt:lpstr> КӨН НИНДИ? (болытлы,кояшлы)</vt:lpstr>
      <vt:lpstr>                                                              КАР ЯВАмы?                         Көн ҖИЛЛЕме? </vt:lpstr>
      <vt:lpstr>                    МАЛАЙ НИШЛИ?</vt:lpstr>
      <vt:lpstr>         СИН НИШЛИСЕҢ?</vt:lpstr>
      <vt:lpstr>            НИШЛӘРГӘ булыша?</vt:lpstr>
      <vt:lpstr>Гөлләргә су сибәргә, савыт-саба юарга булыша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56</cp:revision>
  <dcterms:created xsi:type="dcterms:W3CDTF">2014-12-15T06:18:55Z</dcterms:created>
  <dcterms:modified xsi:type="dcterms:W3CDTF">2015-11-29T14:12:51Z</dcterms:modified>
</cp:coreProperties>
</file>