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2" r:id="rId6"/>
    <p:sldId id="263" r:id="rId7"/>
    <p:sldId id="264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94729" autoAdjust="0"/>
  </p:normalViewPr>
  <p:slideViewPr>
    <p:cSldViewPr>
      <p:cViewPr varScale="1">
        <p:scale>
          <a:sx n="82" d="100"/>
          <a:sy n="82" d="100"/>
        </p:scale>
        <p:origin x="-147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2003-5479-4539-9682-7DF6B203EE2E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BA34-D1BF-4F0A-A09A-C751FF67C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2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2003-5479-4539-9682-7DF6B203EE2E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BA34-D1BF-4F0A-A09A-C751FF67C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25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2003-5479-4539-9682-7DF6B203EE2E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BA34-D1BF-4F0A-A09A-C751FF67C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57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2003-5479-4539-9682-7DF6B203EE2E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BA34-D1BF-4F0A-A09A-C751FF67C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5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2003-5479-4539-9682-7DF6B203EE2E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BA34-D1BF-4F0A-A09A-C751FF67C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58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2003-5479-4539-9682-7DF6B203EE2E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BA34-D1BF-4F0A-A09A-C751FF67C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36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2003-5479-4539-9682-7DF6B203EE2E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BA34-D1BF-4F0A-A09A-C751FF67C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02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2003-5479-4539-9682-7DF6B203EE2E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BA34-D1BF-4F0A-A09A-C751FF67C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4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2003-5479-4539-9682-7DF6B203EE2E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BA34-D1BF-4F0A-A09A-C751FF67C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95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2003-5479-4539-9682-7DF6B203EE2E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BA34-D1BF-4F0A-A09A-C751FF67C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13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2003-5479-4539-9682-7DF6B203EE2E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BA34-D1BF-4F0A-A09A-C751FF67C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67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42003-5479-4539-9682-7DF6B203EE2E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BA34-D1BF-4F0A-A09A-C751FF67C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6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5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6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7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3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Word_Document4.docx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62160"/>
              </p:ext>
            </p:extLst>
          </p:nvPr>
        </p:nvGraphicFramePr>
        <p:xfrm>
          <a:off x="-108520" y="-84016"/>
          <a:ext cx="9361040" cy="724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Документ" r:id="rId4" imgW="6004620" imgH="4611754" progId="Word.Document.12">
                  <p:embed/>
                </p:oleObj>
              </mc:Choice>
              <mc:Fallback>
                <p:oleObj name="Документ" r:id="rId4" imgW="6004620" imgH="46117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08520" y="-84016"/>
                        <a:ext cx="9361040" cy="724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235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195720"/>
              </p:ext>
            </p:extLst>
          </p:nvPr>
        </p:nvGraphicFramePr>
        <p:xfrm>
          <a:off x="0" y="20140"/>
          <a:ext cx="9324209" cy="7074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Документ" r:id="rId4" imgW="5978909" imgH="4610314" progId="Word.Document.12">
                  <p:embed/>
                </p:oleObj>
              </mc:Choice>
              <mc:Fallback>
                <p:oleObj name="Документ" r:id="rId4" imgW="5978909" imgH="46103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20140"/>
                        <a:ext cx="9324209" cy="7074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91680" y="1052736"/>
            <a:ext cx="6192688" cy="38164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Анастасия Михайловна де </a:t>
            </a:r>
            <a:r>
              <a:rPr lang="ru-RU" sz="2400" b="1" dirty="0" err="1" smtClean="0">
                <a:solidFill>
                  <a:srgbClr val="C00000"/>
                </a:solidFill>
              </a:rPr>
              <a:t>Торби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(1892 – 1977)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Правнучка Пушкина. Вышла замуж за алмазного магната </a:t>
            </a:r>
            <a:r>
              <a:rPr lang="ru-RU" sz="2400" b="1" dirty="0" err="1" smtClean="0">
                <a:solidFill>
                  <a:schemeClr val="tx1"/>
                </a:solidFill>
              </a:rPr>
              <a:t>Юлиуса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Уэрнера</a:t>
            </a:r>
            <a:r>
              <a:rPr lang="ru-RU" sz="2400" b="1" dirty="0" smtClean="0">
                <a:solidFill>
                  <a:schemeClr val="tx1"/>
                </a:solidFill>
              </a:rPr>
              <a:t>. Они были огромными знатоками лошадей.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 1961 году была в Петербурге, посещала место дуэли Пушкина у Чёрной речки.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5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04157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Документ" r:id="rId4" imgW="5978909" imgH="4610314" progId="Word.Document.12">
                  <p:embed/>
                </p:oleObj>
              </mc:Choice>
              <mc:Fallback>
                <p:oleObj name="Документ" r:id="rId4" imgW="5978909" imgH="46103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59632" y="1233255"/>
            <a:ext cx="6552728" cy="3600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ru-RU" dirty="0" smtClean="0"/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Леди </a:t>
            </a:r>
            <a:r>
              <a:rPr lang="ru-RU" sz="2400" b="1" dirty="0" err="1" smtClean="0">
                <a:solidFill>
                  <a:srgbClr val="C00000"/>
                </a:solidFill>
              </a:rPr>
              <a:t>Нада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Маунбеттен</a:t>
            </a:r>
            <a:r>
              <a:rPr lang="ru-RU" sz="2400" b="1" dirty="0" smtClean="0">
                <a:solidFill>
                  <a:srgbClr val="C00000"/>
                </a:solidFill>
              </a:rPr>
              <a:t>, маркиза – </a:t>
            </a:r>
            <a:r>
              <a:rPr lang="ru-RU" sz="2400" b="1" dirty="0" err="1" smtClean="0">
                <a:solidFill>
                  <a:srgbClr val="C00000"/>
                </a:solidFill>
              </a:rPr>
              <a:t>Хейвен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(1896-1963)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Родилась на юге Франции, воспитывалась в Англии, знала английский и русский языки. Стала супругой принца Георга </a:t>
            </a:r>
            <a:r>
              <a:rPr lang="ru-RU" sz="2400" b="1" dirty="0" err="1">
                <a:solidFill>
                  <a:schemeClr val="tx1"/>
                </a:solidFill>
              </a:rPr>
              <a:t>Б</a:t>
            </a:r>
            <a:r>
              <a:rPr lang="ru-RU" sz="2400" b="1" dirty="0" err="1" smtClean="0">
                <a:solidFill>
                  <a:schemeClr val="tx1"/>
                </a:solidFill>
              </a:rPr>
              <a:t>аттенберга</a:t>
            </a:r>
            <a:r>
              <a:rPr lang="ru-RU" sz="2400" b="1" dirty="0" smtClean="0">
                <a:solidFill>
                  <a:schemeClr val="tx1"/>
                </a:solidFill>
              </a:rPr>
              <a:t> –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Родственника династии Романовых. Потомки  Пушкин</a:t>
            </a:r>
            <a:r>
              <a:rPr lang="ru-RU" b="1" dirty="0" smtClean="0">
                <a:solidFill>
                  <a:schemeClr val="tx1"/>
                </a:solidFill>
              </a:rPr>
              <a:t>а породнились с императорским домом </a:t>
            </a:r>
            <a:r>
              <a:rPr lang="ru-RU" b="1" dirty="0" err="1">
                <a:solidFill>
                  <a:schemeClr val="tx1"/>
                </a:solidFill>
              </a:rPr>
              <a:t>В</a:t>
            </a:r>
            <a:r>
              <a:rPr lang="ru-RU" b="1" dirty="0" err="1" smtClean="0">
                <a:solidFill>
                  <a:schemeClr val="tx1"/>
                </a:solidFill>
              </a:rPr>
              <a:t>индзоров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27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943744"/>
              </p:ext>
            </p:extLst>
          </p:nvPr>
        </p:nvGraphicFramePr>
        <p:xfrm>
          <a:off x="0" y="20140"/>
          <a:ext cx="9342276" cy="7091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Документ" r:id="rId4" imgW="5978909" imgH="4610314" progId="Word.Document.12">
                  <p:embed/>
                </p:oleObj>
              </mc:Choice>
              <mc:Fallback>
                <p:oleObj name="Документ" r:id="rId4" imgW="5978909" imgH="46103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20140"/>
                        <a:ext cx="9342276" cy="7091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63688" y="1340768"/>
            <a:ext cx="6192688" cy="3600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Михаил Михайлович де </a:t>
            </a:r>
            <a:r>
              <a:rPr lang="ru-RU" sz="2800" b="1" dirty="0" err="1" smtClean="0">
                <a:solidFill>
                  <a:srgbClr val="C00000"/>
                </a:solidFill>
              </a:rPr>
              <a:t>Торби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(1898-1959)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Воспитывался в Итонском колледже. Был одарённым художником, любил китайские сюжеты.  Жил в доме сестры. Детей нет На нём закончился род Торбе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3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28572"/>
            <a:ext cx="65" cy="2000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rgbClr val="363636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400" y="280972"/>
            <a:ext cx="65" cy="2000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rgbClr val="363636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28599"/>
            <a:ext cx="7344816" cy="57926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Мария Александровна родилась 19 мая 1832 года в Петербурге, Марией её назвали в честь бабушки А. С. Пушкина, Марии Алексеевны Ганнибал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Получила домашнее образование. В девять лет она свободно говорила, писала и читала по-немецки и 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французски</a:t>
            </a:r>
            <a:r>
              <a:rPr lang="ru-RU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Позднее Мария Александровна училась в привилегированном Екатерининском институте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(1832 – 1919)</a:t>
            </a:r>
            <a:endParaRPr lang="en-US" sz="2800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2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836712"/>
            <a:ext cx="7488832" cy="49552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27000">
              <a:srgbClr val="FF0000"/>
            </a:glow>
          </a:effectLst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en-US" sz="2000" dirty="0" smtClean="0"/>
              <a:t> </a:t>
            </a:r>
            <a:r>
              <a:rPr lang="ru-RU" sz="20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Пушкин Александр </a:t>
            </a:r>
            <a:r>
              <a:rPr lang="ru-RU" sz="2400" b="1" dirty="0">
                <a:solidFill>
                  <a:srgbClr val="C00000"/>
                </a:solidFill>
              </a:rPr>
              <a:t>Александрович (1833-1914</a:t>
            </a:r>
            <a:r>
              <a:rPr lang="ru-RU" sz="2400" b="1" dirty="0" smtClean="0">
                <a:solidFill>
                  <a:srgbClr val="C00000"/>
                </a:solidFill>
              </a:rPr>
              <a:t>)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ru-RU" sz="2400" b="1" dirty="0"/>
              <a:t>Это любимый сын Пушкина и Натальи Николаевны. Они называли его «Сашка». С детства он </a:t>
            </a:r>
            <a:r>
              <a:rPr lang="ru-RU" sz="2400" b="1" dirty="0" smtClean="0"/>
              <a:t>подавал </a:t>
            </a:r>
            <a:r>
              <a:rPr lang="ru-RU" sz="2400" b="1" dirty="0"/>
              <a:t>большие надежды своим буйным нравом и энергичностью.</a:t>
            </a:r>
          </a:p>
          <a:p>
            <a:r>
              <a:rPr lang="ru-RU" sz="2400" b="1" dirty="0"/>
              <a:t>Воспитанник Пажеского корпуса, из которого в 1851 году выпущен корнетом в лейб-гвардии Конный полк. Сделал прекрасную военную карьеру, дослужился до генерал-лейтенанта, участвовал в Балканском конфликте, был награждён орденами и медалями. </a:t>
            </a:r>
          </a:p>
          <a:p>
            <a:endParaRPr lang="ru-RU" sz="2000" b="1" dirty="0"/>
          </a:p>
          <a:p>
            <a:r>
              <a:rPr lang="en-US" altLang="ru-RU" sz="2000" b="1" dirty="0" smtClean="0">
                <a:solidFill>
                  <a:srgbClr val="363636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altLang="ru-RU" sz="2000" b="1" dirty="0" smtClean="0">
                <a:solidFill>
                  <a:srgbClr val="363636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9690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560840" cy="56166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Мария Александровна Пушкина-Быкова </a:t>
            </a:r>
            <a:r>
              <a:rPr lang="ru-RU" sz="5400" b="1" dirty="0">
                <a:solidFill>
                  <a:schemeClr val="tx1"/>
                </a:solidFill>
              </a:rPr>
              <a:t>(1862—1939) - внучка А. С. Пушкина, дочь А. А. Пушкина</a:t>
            </a:r>
          </a:p>
        </p:txBody>
      </p:sp>
    </p:spTree>
    <p:extLst>
      <p:ext uri="{BB962C8B-B14F-4D97-AF65-F5344CB8AC3E}">
        <p14:creationId xmlns:p14="http://schemas.microsoft.com/office/powerpoint/2010/main" val="177798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88640"/>
            <a:ext cx="6984776" cy="53285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Пушкин Николай Александрович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(1885-1964)</a:t>
            </a:r>
            <a:endParaRPr lang="ru-RU" sz="3200" b="1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Внук поэта, сын А.А. Пушкина от второго брака.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Служил офицером в действующей армии.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В 1916-1917 годах  жил в городе Кирсанове. Женат.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Имеет двоих детей: сына Александра и дочь Наталью.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en-US" sz="3200" b="1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419360"/>
              </p:ext>
            </p:extLst>
          </p:nvPr>
        </p:nvGraphicFramePr>
        <p:xfrm>
          <a:off x="0" y="0"/>
          <a:ext cx="925252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Документ" r:id="rId4" imgW="5978909" imgH="4610314" progId="Word.Document.12">
                  <p:embed/>
                </p:oleObj>
              </mc:Choice>
              <mc:Fallback>
                <p:oleObj name="Документ" r:id="rId4" imgW="5978909" imgH="46103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25252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63688" y="836712"/>
            <a:ext cx="6120680" cy="3960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Пушкин Григорий Александрович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(1835-1905)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Окончил  Пажеский корпус, вышел в отставку статским советником.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 1860 года жил в Михайловском, обустраивал кабинет отца, приводя в порядок его рукописи. Женился на Варваре Алексеевне, они вместе жили в Михайловском, законных детей нет.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9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729771"/>
              </p:ext>
            </p:extLst>
          </p:nvPr>
        </p:nvGraphicFramePr>
        <p:xfrm>
          <a:off x="-108520" y="0"/>
          <a:ext cx="9320859" cy="7101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Документ" r:id="rId4" imgW="5978909" imgH="4610314" progId="Word.Document.12">
                  <p:embed/>
                </p:oleObj>
              </mc:Choice>
              <mc:Fallback>
                <p:oleObj name="Документ" r:id="rId4" imgW="5978909" imgH="46103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08520" y="0"/>
                        <a:ext cx="9320859" cy="7101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836712"/>
            <a:ext cx="6840760" cy="41044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Пушкина Наталья Александровна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(1836 - 1913)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Её мать - Наталья Пушкина и отчим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П. П. </a:t>
            </a:r>
            <a:r>
              <a:rPr lang="ru-RU" sz="2000" b="1" dirty="0" err="1" smtClean="0">
                <a:solidFill>
                  <a:schemeClr val="tx1"/>
                </a:solidFill>
              </a:rPr>
              <a:t>Ланской</a:t>
            </a:r>
            <a:r>
              <a:rPr lang="ru-RU" sz="2000" b="1" dirty="0" smtClean="0">
                <a:solidFill>
                  <a:schemeClr val="tx1"/>
                </a:solidFill>
              </a:rPr>
              <a:t>. Она вышла замуж в 17 лет за офицера </a:t>
            </a:r>
            <a:r>
              <a:rPr lang="ru-RU" sz="2000" b="1" dirty="0" err="1" smtClean="0">
                <a:solidFill>
                  <a:schemeClr val="tx1"/>
                </a:solidFill>
              </a:rPr>
              <a:t>Дубельта</a:t>
            </a:r>
            <a:r>
              <a:rPr lang="ru-RU" sz="2000" b="1" dirty="0" smtClean="0">
                <a:solidFill>
                  <a:schemeClr val="tx1"/>
                </a:solidFill>
              </a:rPr>
              <a:t>, который был заядлым игроком, обладал неистовым характером. Брак распался, от брака двое детей.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Далее она была неофициальной женой принца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Николая </a:t>
            </a:r>
            <a:r>
              <a:rPr lang="ru-RU" sz="2000" b="1" dirty="0">
                <a:solidFill>
                  <a:schemeClr val="tx1"/>
                </a:solidFill>
              </a:rPr>
              <a:t>В</a:t>
            </a:r>
            <a:r>
              <a:rPr lang="ru-RU" sz="2000" b="1" dirty="0" smtClean="0">
                <a:solidFill>
                  <a:schemeClr val="tx1"/>
                </a:solidFill>
              </a:rPr>
              <a:t>ильгельма </a:t>
            </a:r>
            <a:r>
              <a:rPr lang="ru-RU" sz="2000" b="1" dirty="0" err="1" smtClean="0">
                <a:solidFill>
                  <a:schemeClr val="tx1"/>
                </a:solidFill>
              </a:rPr>
              <a:t>Ниссау</a:t>
            </a:r>
            <a:r>
              <a:rPr lang="ru-RU" sz="2000" b="1" dirty="0" smtClean="0">
                <a:solidFill>
                  <a:schemeClr val="tx1"/>
                </a:solidFill>
              </a:rPr>
              <a:t>. Этот брак был долгим и счастливым. </a:t>
            </a: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7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2614"/>
            <a:ext cx="7920880" cy="540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Софья Николаевна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Меренберг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графиня де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Торби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(1868 – 1927)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2443" y="2276872"/>
            <a:ext cx="3981024" cy="3139321"/>
          </a:xfrm>
          <a:prstGeom prst="rect">
            <a:avLst/>
          </a:prstGeom>
          <a:effectLst>
            <a:glow rad="127000">
              <a:srgbClr val="FF00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Софья унаследовала красоту своей бабушки Натальи Гончаровой- Пушкиной. 14 февраля 1891 года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Софья тайно обвенчалась с великим князем </a:t>
            </a:r>
            <a:r>
              <a:rPr lang="ru-RU" b="1" dirty="0" err="1" smtClean="0">
                <a:solidFill>
                  <a:schemeClr val="tx1"/>
                </a:solidFill>
              </a:rPr>
              <a:t>Михайлом</a:t>
            </a:r>
            <a:r>
              <a:rPr lang="ru-RU" b="1" dirty="0" smtClean="0">
                <a:solidFill>
                  <a:schemeClr val="tx1"/>
                </a:solidFill>
              </a:rPr>
              <a:t> Михайловичем, внуком императора Николая первого. В1910 году супруги переехали в Англию и поместились в Кенвуде, в усадьбе. В их доме были представители английской демократии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0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494062"/>
              </p:ext>
            </p:extLst>
          </p:nvPr>
        </p:nvGraphicFramePr>
        <p:xfrm>
          <a:off x="0" y="0"/>
          <a:ext cx="9144000" cy="7101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Документ" r:id="rId5" imgW="5978909" imgH="4610314" progId="Word.Document.12">
                  <p:embed/>
                </p:oleObj>
              </mc:Choice>
              <mc:Fallback>
                <p:oleObj name="Документ" r:id="rId5" imgW="5978909" imgH="46103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7101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92188" y="1412776"/>
            <a:ext cx="6820172" cy="35066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У Софьи Николаевны де </a:t>
            </a:r>
            <a:r>
              <a:rPr lang="ru-RU" sz="4400" b="1" dirty="0" err="1" smtClean="0">
                <a:solidFill>
                  <a:schemeClr val="tx1"/>
                </a:solidFill>
              </a:rPr>
              <a:t>Торби</a:t>
            </a:r>
            <a:r>
              <a:rPr lang="ru-RU" sz="4400" b="1" dirty="0" smtClean="0">
                <a:solidFill>
                  <a:schemeClr val="tx1"/>
                </a:solidFill>
              </a:rPr>
              <a:t> и Михаила Михайловича было трое детей – правнуков поэта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2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497</Words>
  <Application>Microsoft Office PowerPoint</Application>
  <PresentationFormat>Экран (4:3)</PresentationFormat>
  <Paragraphs>114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88</cp:revision>
  <dcterms:created xsi:type="dcterms:W3CDTF">2015-11-29T08:15:17Z</dcterms:created>
  <dcterms:modified xsi:type="dcterms:W3CDTF">2015-12-06T08:42:15Z</dcterms:modified>
</cp:coreProperties>
</file>