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9" autoAdjust="0"/>
    <p:restoredTop sz="94660"/>
  </p:normalViewPr>
  <p:slideViewPr>
    <p:cSldViewPr showGuides="1">
      <p:cViewPr varScale="1">
        <p:scale>
          <a:sx n="57" d="100"/>
          <a:sy n="57" d="100"/>
        </p:scale>
        <p:origin x="-798" y="-78"/>
      </p:cViewPr>
      <p:guideLst>
        <p:guide orient="horz" pos="225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15A88C-E3F0-4925-B080-285B05BDCA2F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CDD782-F62B-4871-8062-A6B7C87339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Какой?,Какая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268760"/>
            <a:ext cx="583264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971600" y="1340768"/>
            <a:ext cx="914400" cy="9144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930110" y="1482088"/>
            <a:ext cx="914400" cy="8423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971600" y="3789040"/>
            <a:ext cx="914400" cy="914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932040" y="148208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92280" y="1446084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2962672" y="378904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611558" y="2415464"/>
            <a:ext cx="1368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415464"/>
            <a:ext cx="1728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4992253" y="3817533"/>
            <a:ext cx="914400" cy="914400"/>
          </a:xfrm>
          <a:prstGeom prst="star5">
            <a:avLst>
              <a:gd name="adj" fmla="val 17953"/>
              <a:gd name="hf" fmla="val 105146"/>
              <a:gd name="vf" fmla="val 11055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092280" y="3817533"/>
            <a:ext cx="914400" cy="9144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588224" y="4932460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Соры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323528" y="5085184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</a:t>
            </a: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2195736" y="522121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Кызгылт-сары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4572000" y="4509118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t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Шәмәхә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2564904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t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Зәңгәр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2415464"/>
            <a:ext cx="2160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t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Яшел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51" y="-387424"/>
            <a:ext cx="476091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068961"/>
            <a:ext cx="5112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Большой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707904" y="4234299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6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531440"/>
            <a:ext cx="4536504" cy="580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852937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мышь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644008" y="4013775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Кечкен</a:t>
            </a: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 тычкан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Яхшы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t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</a:t>
            </a:r>
            <a:endParaRPr lang="tt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t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Яңа</a:t>
            </a:r>
            <a:endParaRPr lang="tt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t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Якты</a:t>
            </a:r>
            <a:endParaRPr lang="tt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t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Тәртипле</a:t>
            </a:r>
            <a:endParaRPr lang="tt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t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Тәртипсез</a:t>
            </a:r>
          </a:p>
          <a:p>
            <a:pPr marL="0" lvl="0" indent="0">
              <a:buClr>
                <a:srgbClr val="2DA2BF"/>
              </a:buClr>
              <a:buNone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Начар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tt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?-</a:t>
            </a:r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Какой?,Какая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987306"/>
            <a:ext cx="3816424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tt-RU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Тәмле                                   </a:t>
            </a:r>
            <a:endParaRPr lang="tt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Тәмсез                                 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                                 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Тозлы                                  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Пычрак</a:t>
            </a: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                                  </a:t>
            </a:r>
          </a:p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547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909"/>
            <a:ext cx="6840760" cy="44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827584" y="4983271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6037406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Якты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сыйныф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1396"/>
            <a:ext cx="6624736" cy="434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331640" y="4522330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школа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621906"/>
            <a:ext cx="4176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ңа мәктәп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9" b="99284" l="1536" r="98656">
                        <a14:foregroundMark x1="16507" y1="48854" x2="17083" y2="52722"/>
                        <a14:foregroundMark x1="40883" y1="51289" x2="41651" y2="58023"/>
                        <a14:foregroundMark x1="12476" y1="71920" x2="15931" y2="78797"/>
                        <a14:foregroundMark x1="15739" y1="84384" x2="15739" y2="87249"/>
                        <a14:foregroundMark x1="89443" y1="71490" x2="89251" y2="76361"/>
                        <a14:foregroundMark x1="89251" y1="81232" x2="89251" y2="85817"/>
                        <a14:foregroundMark x1="59117" y1="89542" x2="68330" y2="89685"/>
                        <a14:foregroundMark x1="73129" y1="89685" x2="98656" y2="89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71400"/>
            <a:ext cx="49625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2564905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Грязная тетрадь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860029" y="4092678"/>
            <a:ext cx="4283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Пычырак дәфтәр</a:t>
            </a:r>
          </a:p>
        </p:txBody>
      </p:sp>
    </p:spTree>
    <p:extLst>
      <p:ext uri="{BB962C8B-B14F-4D97-AF65-F5344CB8AC3E}">
        <p14:creationId xmlns:p14="http://schemas.microsoft.com/office/powerpoint/2010/main" val="42540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3"/>
            <a:ext cx="630974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H="1" flipV="1">
            <a:off x="107504" y="3552111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учени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4653137"/>
            <a:ext cx="4320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Яхшы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10234" r="89766">
                        <a14:backgroundMark x1="37719" y1="14857" x2="35380" y2="46286"/>
                        <a14:backgroundMark x1="71930" y1="90857" x2="6257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5013151" cy="513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556793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Красивая девочка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67544" y="2841322"/>
            <a:ext cx="2880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8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98206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779911" y="3521333"/>
            <a:ext cx="4392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 яблоко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606246"/>
            <a:ext cx="3960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алма</a:t>
            </a:r>
          </a:p>
        </p:txBody>
      </p:sp>
    </p:spTree>
    <p:extLst>
      <p:ext uri="{BB962C8B-B14F-4D97-AF65-F5344CB8AC3E}">
        <p14:creationId xmlns:p14="http://schemas.microsoft.com/office/powerpoint/2010/main" val="37179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281075" cy="17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175085"/>
            <a:ext cx="48603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Солёная рыба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4190746"/>
            <a:ext cx="42484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t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Тозлы </a:t>
            </a:r>
            <a:r>
              <a:rPr lang="tt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балык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83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Нинди?-Какой?,Какая?</vt:lpstr>
      <vt:lpstr>Нинди?-Какой?,Какая?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Нинди?-Какой?,Какая?</dc:title>
  <dc:creator>User</dc:creator>
  <cp:lastModifiedBy>учитель</cp:lastModifiedBy>
  <cp:revision>23</cp:revision>
  <dcterms:created xsi:type="dcterms:W3CDTF">2013-11-08T15:16:00Z</dcterms:created>
  <dcterms:modified xsi:type="dcterms:W3CDTF">2015-12-06T13:44:36Z</dcterms:modified>
</cp:coreProperties>
</file>