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63" r:id="rId5"/>
    <p:sldId id="264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DDD701-45F9-4B2E-B6CD-321190C5EF7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033339-42BB-4540-8E95-C9B36D1A94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77825"/>
            <a:ext cx="8139113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8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320480"/>
          </a:xfrm>
        </p:spPr>
        <p:txBody>
          <a:bodyPr>
            <a:noAutofit/>
          </a:bodyPr>
          <a:lstStyle/>
          <a:p>
            <a:endParaRPr lang="tt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Бенең мәктәп </a:t>
            </a:r>
            <a:r>
              <a:rPr lang="tt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дүрт</a:t>
            </a:r>
            <a:r>
              <a:rPr lang="tt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катлы.</a:t>
            </a:r>
          </a:p>
          <a:p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Сашаның 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апасы </a:t>
            </a: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унберенче 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сыйныфта укый.</a:t>
            </a:r>
          </a:p>
          <a:p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Әбиемдә  </a:t>
            </a: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ике 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песи яши.</a:t>
            </a:r>
          </a:p>
          <a:p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Минем пеналда </a:t>
            </a: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ике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каләм бар.</a:t>
            </a:r>
          </a:p>
          <a:p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Безнең 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гаиләдә  </a:t>
            </a: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биш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кеше яши.</a:t>
            </a:r>
          </a:p>
          <a:p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Безнең 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сыйныф </a:t>
            </a: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икенче</a:t>
            </a:r>
            <a:r>
              <a:rPr lang="tt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катта урнашкан.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Җөмләләрне тәрҗемә </a:t>
            </a:r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0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34634"/>
            <a:ext cx="8808979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2646"/>
            <a:ext cx="8376931" cy="628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07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65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5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844824"/>
            <a:ext cx="1944215" cy="4281339"/>
          </a:xfrm>
        </p:spPr>
        <p:txBody>
          <a:bodyPr>
            <a:noAutofit/>
          </a:bodyPr>
          <a:lstStyle/>
          <a:p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          </a:t>
            </a:r>
          </a:p>
          <a:p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tt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tt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tt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tt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t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Саннарны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сүзләр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белән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060848"/>
            <a:ext cx="26642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tt-RU" sz="4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tt-RU" sz="4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t-RU" sz="4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4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t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tt-RU" sz="4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4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7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348880"/>
            <a:ext cx="7668840" cy="37772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нчы</a:t>
            </a: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- </a:t>
            </a:r>
            <a: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нче</a:t>
            </a: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(после гласных)</a:t>
            </a:r>
          </a:p>
          <a:p>
            <a:pPr>
              <a:buFontTx/>
              <a:buChar char="-"/>
            </a:pPr>
            <a: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ынчы</a:t>
            </a: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- </a:t>
            </a:r>
            <a:r>
              <a:rPr lang="tt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енче</a:t>
            </a: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(после согласных)</a:t>
            </a:r>
          </a:p>
          <a:p>
            <a:pPr marL="0" indent="0">
              <a:buNone/>
            </a:pP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tt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енче</a:t>
            </a: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первый</a:t>
            </a:r>
          </a:p>
          <a:p>
            <a:pPr marL="0" indent="0">
              <a:buNone/>
            </a:pP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tt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нчы</a:t>
            </a: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шестой</a:t>
            </a:r>
          </a:p>
          <a:p>
            <a:pPr marL="0" indent="0">
              <a:buNone/>
            </a:pP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lang="tt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ынчы</a:t>
            </a:r>
            <a:r>
              <a:rPr lang="tt-RU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десятый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Ничәнче? – Который?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4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628800"/>
            <a:ext cx="4608511" cy="4497363"/>
          </a:xfrm>
        </p:spPr>
        <p:txBody>
          <a:bodyPr>
            <a:normAutofit/>
          </a:bodyPr>
          <a:lstStyle/>
          <a:p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беренче – первый</a:t>
            </a:r>
          </a:p>
          <a:p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</a:t>
            </a:r>
          </a:p>
          <a:p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</a:t>
            </a:r>
          </a:p>
          <a:p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</a:t>
            </a:r>
          </a:p>
          <a:p>
            <a:r>
              <a:rPr lang="tt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Дәвам ит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628800"/>
            <a:ext cx="252028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tt-RU" sz="3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</a:t>
            </a:r>
            <a:endParaRPr lang="ru-RU" sz="36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6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380808" cy="4569371"/>
          </a:xfrm>
        </p:spPr>
        <p:txBody>
          <a:bodyPr>
            <a:normAutofit/>
          </a:bodyPr>
          <a:lstStyle/>
          <a:p>
            <a:r>
              <a:rPr lang="tt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ько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ему лет?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школе он учится?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классе он учится?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сколько учеников есть?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каком ряду он сидит?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какой партой он сидит?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 у друга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70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145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Саннарны сүзләр белән яз</vt:lpstr>
      <vt:lpstr>Ничәнче? – Который?</vt:lpstr>
      <vt:lpstr>Дәвам ит</vt:lpstr>
      <vt:lpstr>Спроси у друга </vt:lpstr>
      <vt:lpstr>Җөмләләрне тәрҗемә ит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2015-02-24T18:54:04Z</dcterms:created>
  <dcterms:modified xsi:type="dcterms:W3CDTF">2015-02-25T05:20:28Z</dcterms:modified>
</cp:coreProperties>
</file>