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9" r:id="rId4"/>
    <p:sldId id="260" r:id="rId5"/>
    <p:sldId id="261" r:id="rId6"/>
    <p:sldId id="262" r:id="rId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648" y="-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19140000">
            <a:off x="817112" y="1730403"/>
            <a:ext cx="5648623" cy="1204306"/>
          </a:xfrm>
        </p:spPr>
        <p:txBody>
          <a:bodyPr bIns="9144"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19140000">
            <a:off x="1212277" y="2470925"/>
            <a:ext cx="6511131" cy="329259"/>
          </a:xfrm>
        </p:spPr>
        <p:txBody>
          <a:bodyPr tIns="9144">
            <a:normAutofit/>
          </a:bodyPr>
          <a:lstStyle>
            <a:lvl1pPr marL="0" indent="0" algn="l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588E91-AE23-4329-904C-A20108E72DAD}" type="datetimeFigureOut">
              <a:rPr lang="ru-RU" smtClean="0"/>
              <a:t>14.10.2014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EF690E-9306-4970-B4A4-B76D9417999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588E91-AE23-4329-904C-A20108E72DAD}" type="datetimeFigureOut">
              <a:rPr lang="ru-RU" smtClean="0"/>
              <a:t>14.10.2014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EF690E-9306-4970-B4A4-B76D9417999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4678362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4678362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588E91-AE23-4329-904C-A20108E72DAD}" type="datetimeFigureOut">
              <a:rPr lang="ru-RU" smtClean="0"/>
              <a:t>14.10.2014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EF690E-9306-4970-B4A4-B76D9417999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588E91-AE23-4329-904C-A20108E72DAD}" type="datetimeFigureOut">
              <a:rPr lang="ru-RU" smtClean="0"/>
              <a:t>14.10.2014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EF690E-9306-4970-B4A4-B76D9417999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819399" y="1726737"/>
            <a:ext cx="5650992" cy="1207509"/>
          </a:xfrm>
        </p:spPr>
        <p:txBody>
          <a:bodyPr bIns="9144" anchor="b"/>
          <a:lstStyle>
            <a:lvl1pPr algn="l">
              <a:defRPr kumimoji="0" lang="en-US" sz="32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 rot="19140000">
            <a:off x="1216152" y="2468304"/>
            <a:ext cx="6510528" cy="329184"/>
          </a:xfrm>
        </p:spPr>
        <p:txBody>
          <a:bodyPr anchor="t">
            <a:normAutofit/>
          </a:bodyPr>
          <a:lstStyle>
            <a:lvl1pPr marL="0" indent="0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588E91-AE23-4329-904C-A20108E72DAD}" type="datetimeFigureOut">
              <a:rPr lang="ru-RU" smtClean="0"/>
              <a:t>14.10.2014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EF690E-9306-4970-B4A4-B76D9417999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00016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588E91-AE23-4329-904C-A20108E72DAD}" type="datetimeFigureOut">
              <a:rPr lang="ru-RU" smtClean="0"/>
              <a:t>14.10.2014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EF690E-9306-4970-B4A4-B76D9417999E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9150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00016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00016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588E91-AE23-4329-904C-A20108E72DAD}" type="datetimeFigureOut">
              <a:rPr lang="ru-RU" smtClean="0"/>
              <a:t>14.10.2014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EF690E-9306-4970-B4A4-B76D9417999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588E91-AE23-4329-904C-A20108E72DAD}" type="datetimeFigureOut">
              <a:rPr lang="ru-RU" smtClean="0"/>
              <a:t>14.10.2014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EF690E-9306-4970-B4A4-B76D9417999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588E91-AE23-4329-904C-A20108E72DAD}" type="datetimeFigureOut">
              <a:rPr lang="ru-RU" smtClean="0"/>
              <a:t>14.10.2014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EF690E-9306-4970-B4A4-B76D9417999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ight Triangle 1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ight Triangle 17"/>
          <p:cNvSpPr/>
          <p:nvPr/>
        </p:nvSpPr>
        <p:spPr>
          <a:xfrm rot="5400000">
            <a:off x="433389" y="-433387"/>
            <a:ext cx="6858000" cy="7724778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784930" y="1576103"/>
            <a:ext cx="5212080" cy="1089427"/>
          </a:xfrm>
        </p:spPr>
        <p:txBody>
          <a:bodyPr bIns="0" anchor="b"/>
          <a:lstStyle>
            <a:lvl1pPr algn="l">
              <a:defRPr kumimoji="0" lang="en-US" sz="2800" b="0" i="0" u="none" strike="noStrike" kern="1200" cap="all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9552" y="2618912"/>
            <a:ext cx="3807779" cy="332468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297954" y="2253385"/>
            <a:ext cx="5794760" cy="623314"/>
          </a:xfrm>
        </p:spPr>
        <p:txBody>
          <a:bodyPr>
            <a:normAutofit/>
          </a:bodyPr>
          <a:lstStyle>
            <a:lvl1pPr marL="0" indent="0">
              <a:buNone/>
              <a:defRPr lang="en-US" sz="1400" b="1" kern="1200" dirty="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588E91-AE23-4329-904C-A20108E72DAD}" type="datetimeFigureOut">
              <a:rPr lang="ru-RU" smtClean="0"/>
              <a:t>14.10.2014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ln>
            <a:solidFill>
              <a:schemeClr val="tx2"/>
            </a:solidFill>
          </a:ln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2DEF690E-9306-4970-B4A4-B76D9417999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4"/>
          </p:nvPr>
        </p:nvSpPr>
        <p:spPr>
          <a:xfrm>
            <a:off x="2028825" y="0"/>
            <a:ext cx="7115175" cy="6858000"/>
          </a:xfrm>
          <a:custGeom>
            <a:avLst/>
            <a:gdLst>
              <a:gd name="connsiteX0" fmla="*/ 0 w 7104888"/>
              <a:gd name="connsiteY0" fmla="*/ 0 h 6858000"/>
              <a:gd name="connsiteX1" fmla="*/ 7104888 w 7104888"/>
              <a:gd name="connsiteY1" fmla="*/ 0 h 6858000"/>
              <a:gd name="connsiteX2" fmla="*/ 7104888 w 7104888"/>
              <a:gd name="connsiteY2" fmla="*/ 6858000 h 6858000"/>
              <a:gd name="connsiteX3" fmla="*/ 0 w 7104888"/>
              <a:gd name="connsiteY3" fmla="*/ 6858000 h 6858000"/>
              <a:gd name="connsiteX4" fmla="*/ 0 w 7104888"/>
              <a:gd name="connsiteY4" fmla="*/ 0 h 6858000"/>
              <a:gd name="connsiteX0" fmla="*/ 0 w 7104888"/>
              <a:gd name="connsiteY0" fmla="*/ 0 h 6858000"/>
              <a:gd name="connsiteX1" fmla="*/ 5695188 w 7104888"/>
              <a:gd name="connsiteY1" fmla="*/ 0 h 6858000"/>
              <a:gd name="connsiteX2" fmla="*/ 7104888 w 7104888"/>
              <a:gd name="connsiteY2" fmla="*/ 0 h 6858000"/>
              <a:gd name="connsiteX3" fmla="*/ 7104888 w 7104888"/>
              <a:gd name="connsiteY3" fmla="*/ 6858000 h 6858000"/>
              <a:gd name="connsiteX4" fmla="*/ 0 w 7104888"/>
              <a:gd name="connsiteY4" fmla="*/ 6858000 h 6858000"/>
              <a:gd name="connsiteX5" fmla="*/ 0 w 7104888"/>
              <a:gd name="connsiteY5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0287 w 7115175"/>
              <a:gd name="connsiteY4" fmla="*/ 6858000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10287 w 7115175"/>
              <a:gd name="connsiteY5" fmla="*/ 6858000 h 6858000"/>
              <a:gd name="connsiteX6" fmla="*/ 0 w 7115175"/>
              <a:gd name="connsiteY6" fmla="*/ 5048250 h 6858000"/>
              <a:gd name="connsiteX7" fmla="*/ 10287 w 7115175"/>
              <a:gd name="connsiteY7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0 w 7115175"/>
              <a:gd name="connsiteY0" fmla="*/ 504825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115175" h="6858000">
                <a:moveTo>
                  <a:pt x="0" y="5048250"/>
                </a:moveTo>
                <a:lnTo>
                  <a:pt x="5705475" y="0"/>
                </a:lnTo>
                <a:lnTo>
                  <a:pt x="7115175" y="0"/>
                </a:lnTo>
                <a:lnTo>
                  <a:pt x="7115175" y="6858000"/>
                </a:lnTo>
                <a:lnTo>
                  <a:pt x="1533526" y="6848475"/>
                </a:lnTo>
                <a:lnTo>
                  <a:pt x="0" y="50482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</p:spPr>
        <p:txBody>
          <a:bodyPr rIns="182880" anchor="ctr"/>
          <a:lstStyle>
            <a:lvl1pPr algn="r">
              <a:defRPr/>
            </a:lvl1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9" name="Right Triangle 8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0" y="5048250"/>
            <a:ext cx="3571875" cy="1809750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1809750 h 1809750"/>
              <a:gd name="connsiteX1" fmla="*/ 1895475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  <a:gd name="connsiteX0" fmla="*/ 0 w 3571875"/>
              <a:gd name="connsiteY0" fmla="*/ 1809750 h 1809750"/>
              <a:gd name="connsiteX1" fmla="*/ 2038350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71875" h="1809750">
                <a:moveTo>
                  <a:pt x="0" y="1809750"/>
                </a:moveTo>
                <a:lnTo>
                  <a:pt x="2038350" y="0"/>
                </a:lnTo>
                <a:lnTo>
                  <a:pt x="3571875" y="1809750"/>
                </a:lnTo>
                <a:lnTo>
                  <a:pt x="0" y="18097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671197" y="1717501"/>
            <a:ext cx="5486400" cy="867444"/>
          </a:xfrm>
        </p:spPr>
        <p:txBody>
          <a:bodyPr anchor="b"/>
          <a:lstStyle>
            <a:lvl1pPr algn="l">
              <a:defRPr sz="2800" b="0">
                <a:latin typeface="+mj-lt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143479" y="2180529"/>
            <a:ext cx="6096545" cy="740664"/>
          </a:xfrm>
        </p:spPr>
        <p:txBody>
          <a:bodyPr/>
          <a:lstStyle>
            <a:lvl1pPr marL="0" indent="0">
              <a:buNone/>
              <a:defRPr sz="14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588E91-AE23-4329-904C-A20108E72DAD}" type="datetimeFigureOut">
              <a:rPr lang="ru-RU" smtClean="0"/>
              <a:t>14.10.2014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EF690E-9306-4970-B4A4-B76D9417999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-2382" y="5050633"/>
            <a:ext cx="3574257" cy="1807368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883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050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812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76450 w 3571875"/>
              <a:gd name="connsiteY2" fmla="*/ 22740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245519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38350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2433637 h 2433637"/>
              <a:gd name="connsiteX1" fmla="*/ 257175 w 3571875"/>
              <a:gd name="connsiteY1" fmla="*/ 0 h 2433637"/>
              <a:gd name="connsiteX2" fmla="*/ 2038350 w 3571875"/>
              <a:gd name="connsiteY2" fmla="*/ 628650 h 2433637"/>
              <a:gd name="connsiteX3" fmla="*/ 3571875 w 3571875"/>
              <a:gd name="connsiteY3" fmla="*/ 2433637 h 2433637"/>
              <a:gd name="connsiteX4" fmla="*/ 0 w 3571875"/>
              <a:gd name="connsiteY4" fmla="*/ 2433637 h 2433637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24051 w 3574257"/>
              <a:gd name="connsiteY2" fmla="*/ 3071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40682 w 3574257"/>
              <a:gd name="connsiteY2" fmla="*/ 450057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57351 w 3574257"/>
              <a:gd name="connsiteY2" fmla="*/ 2309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774032 w 3574257"/>
              <a:gd name="connsiteY2" fmla="*/ 161925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69294 w 3574257"/>
              <a:gd name="connsiteY2" fmla="*/ 2143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819275 w 3574257"/>
              <a:gd name="connsiteY2" fmla="*/ 200026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5494 w 3574257"/>
              <a:gd name="connsiteY2" fmla="*/ 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74257" h="1807368">
                <a:moveTo>
                  <a:pt x="2382" y="1807368"/>
                </a:moveTo>
                <a:lnTo>
                  <a:pt x="0" y="0"/>
                </a:lnTo>
                <a:lnTo>
                  <a:pt x="2045494" y="1"/>
                </a:lnTo>
                <a:lnTo>
                  <a:pt x="3574257" y="1807368"/>
                </a:lnTo>
                <a:lnTo>
                  <a:pt x="2382" y="180736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2380" y="5051292"/>
            <a:ext cx="9146380" cy="1806709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  <a:gd name="connsiteX0" fmla="*/ 0 w 3352800"/>
              <a:gd name="connsiteY0" fmla="*/ 2002631 h 2002631"/>
              <a:gd name="connsiteX1" fmla="*/ 754045 w 3352800"/>
              <a:gd name="connsiteY1" fmla="*/ 146832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26618 h 526618"/>
              <a:gd name="connsiteX1" fmla="*/ 980611 w 3352800"/>
              <a:gd name="connsiteY1" fmla="*/ 9368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6888 h 526888"/>
              <a:gd name="connsiteX1" fmla="*/ 744735 w 3352800"/>
              <a:gd name="connsiteY1" fmla="*/ 0 h 526888"/>
              <a:gd name="connsiteX2" fmla="*/ 3352800 w 3352800"/>
              <a:gd name="connsiteY2" fmla="*/ 270 h 526888"/>
              <a:gd name="connsiteX3" fmla="*/ 3352800 w 3352800"/>
              <a:gd name="connsiteY3" fmla="*/ 526888 h 526888"/>
              <a:gd name="connsiteX4" fmla="*/ 0 w 3352800"/>
              <a:gd name="connsiteY4" fmla="*/ 526888 h 526888"/>
              <a:gd name="connsiteX0" fmla="*/ 0 w 3352800"/>
              <a:gd name="connsiteY0" fmla="*/ 526618 h 526618"/>
              <a:gd name="connsiteX1" fmla="*/ 811948 w 3352800"/>
              <a:gd name="connsiteY1" fmla="*/ 6092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966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241069 w 3352800"/>
              <a:gd name="connsiteY2" fmla="*/ 94144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313 h 527313"/>
              <a:gd name="connsiteX1" fmla="*/ 900984 w 3352800"/>
              <a:gd name="connsiteY1" fmla="*/ 97774 h 527313"/>
              <a:gd name="connsiteX2" fmla="*/ 3352800 w 3352800"/>
              <a:gd name="connsiteY2" fmla="*/ 0 h 527313"/>
              <a:gd name="connsiteX3" fmla="*/ 3352800 w 3352800"/>
              <a:gd name="connsiteY3" fmla="*/ 527313 h 527313"/>
              <a:gd name="connsiteX4" fmla="*/ 0 w 3352800"/>
              <a:gd name="connsiteY4" fmla="*/ 527313 h 527313"/>
              <a:gd name="connsiteX0" fmla="*/ 0 w 3352800"/>
              <a:gd name="connsiteY0" fmla="*/ 527584 h 527584"/>
              <a:gd name="connsiteX1" fmla="*/ 748227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527584">
                <a:moveTo>
                  <a:pt x="0" y="527584"/>
                </a:moveTo>
                <a:lnTo>
                  <a:pt x="748227" y="0"/>
                </a:lnTo>
                <a:lnTo>
                  <a:pt x="3352800" y="271"/>
                </a:lnTo>
                <a:lnTo>
                  <a:pt x="3352800" y="527584"/>
                </a:lnTo>
                <a:lnTo>
                  <a:pt x="0" y="527584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365760"/>
            <a:ext cx="7520940" cy="54864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100628"/>
            <a:ext cx="7520940" cy="35798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9140000">
            <a:off x="201168" y="5870448"/>
            <a:ext cx="2176272" cy="2011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06588E91-AE23-4329-904C-A20108E72DAD}" type="datetimeFigureOut">
              <a:rPr lang="ru-RU" smtClean="0"/>
              <a:t>14.10.2014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17514" y="6285122"/>
            <a:ext cx="47244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spc="200" baseline="0"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01038" y="6170822"/>
            <a:ext cx="502920" cy="502920"/>
          </a:xfrm>
          <a:prstGeom prst="ellipse">
            <a:avLst/>
          </a:prstGeom>
          <a:ln w="19050">
            <a:solidFill>
              <a:srgbClr val="FFFFFF"/>
            </a:solidFill>
          </a:ln>
        </p:spPr>
        <p:txBody>
          <a:bodyPr vert="horz" lIns="9144" tIns="9144" rIns="9144" bIns="9144" rtlCol="0" anchor="ctr">
            <a:normAutofit/>
          </a:bodyPr>
          <a:lstStyle>
            <a:lvl1pPr algn="ctr">
              <a:defRPr sz="1650">
                <a:solidFill>
                  <a:srgbClr val="FFFFFF"/>
                </a:solidFill>
              </a:defRPr>
            </a:lvl1pPr>
          </a:lstStyle>
          <a:p>
            <a:fld id="{2DEF690E-9306-4970-B4A4-B76D9417999E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28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800"/>
        </a:spcBef>
        <a:buFont typeface="Arial" pitchFamily="34" charset="0"/>
        <a:buNone/>
        <a:defRPr sz="16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1737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4023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6309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8595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097280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3533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5819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792224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Relationship Id="rId9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332657"/>
            <a:ext cx="7772400" cy="1008111"/>
          </a:xfrm>
        </p:spPr>
        <p:txBody>
          <a:bodyPr/>
          <a:lstStyle/>
          <a:p>
            <a:r>
              <a:rPr lang="ru-RU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Белем</a:t>
            </a:r>
            <a:r>
              <a:rPr 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бәйрәме</a:t>
            </a:r>
            <a:r>
              <a:rPr 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-День Знаний</a:t>
            </a:r>
            <a:endParaRPr lang="ru-RU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425" y="1412776"/>
            <a:ext cx="8242300" cy="4822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050977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t-RU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Как скажеш</a:t>
            </a:r>
            <a:r>
              <a:rPr lang="ru-RU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ь о том, что….</a:t>
            </a:r>
            <a:endParaRPr lang="ru-RU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1100628"/>
            <a:ext cx="8496944" cy="5568732"/>
          </a:xfrm>
          <a:solidFill>
            <a:schemeClr val="accent3">
              <a:lumMod val="20000"/>
              <a:lumOff val="80000"/>
            </a:schemeClr>
          </a:solidFill>
          <a:ln>
            <a:solidFill>
              <a:srgbClr val="FFC000"/>
            </a:solidFill>
          </a:ln>
        </p:spPr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Это твоя школа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Твоя школа большая, красивая, новая.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школе есть библиотека, столовая и кабинеты.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ты учишься в третьем классе.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 вашем классе учится 26 учеников.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Ваш класс очень дружный</a:t>
            </a:r>
          </a:p>
          <a:p>
            <a:pPr>
              <a:buFont typeface="Wingdings" panose="05000000000000000000" pitchFamily="2" charset="2"/>
              <a:buChar char="Ø"/>
            </a:pPr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631738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994419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365760"/>
            <a:ext cx="8208912" cy="548640"/>
          </a:xfrm>
        </p:spPr>
        <p:txBody>
          <a:bodyPr/>
          <a:lstStyle/>
          <a:p>
            <a:r>
              <a:rPr lang="tt-RU" dirty="0" smtClean="0"/>
              <a:t/>
            </a:r>
            <a:br>
              <a:rPr lang="tt-RU" dirty="0" smtClean="0"/>
            </a:br>
            <a:r>
              <a:rPr lang="tt-RU" dirty="0"/>
              <a:t/>
            </a:r>
            <a:br>
              <a:rPr lang="tt-RU" dirty="0"/>
            </a:br>
            <a:r>
              <a:rPr lang="tt-RU" dirty="0" smtClean="0"/>
              <a:t/>
            </a:r>
            <a:br>
              <a:rPr lang="tt-RU" dirty="0" smtClean="0"/>
            </a:br>
            <a:r>
              <a:rPr lang="tt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Ты п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окупаешь тетради. Продавщица предлагает тетради в клетку, а тебе нужны тетради в линейку. Как ты об этом скажешь?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27" y="1879600"/>
            <a:ext cx="4419573" cy="4978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2564904"/>
            <a:ext cx="3233369" cy="31238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373072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t-RU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</a:t>
            </a:r>
            <a:r>
              <a:rPr lang="tt-RU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Тәрҗемә ит</a:t>
            </a:r>
            <a:endParaRPr lang="ru-RU" sz="36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1100628"/>
            <a:ext cx="8568952" cy="5352708"/>
          </a:xfrm>
          <a:solidFill>
            <a:srgbClr val="00B0F0"/>
          </a:solidFill>
        </p:spPr>
        <p:txBody>
          <a:bodyPr>
            <a:noAutofit/>
          </a:bodyPr>
          <a:lstStyle/>
          <a:p>
            <a:r>
              <a:rPr lang="tt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Зада</a:t>
            </a:r>
            <a:r>
              <a:rPr lang="ru-RU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ёт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вопрос</a:t>
            </a:r>
          </a:p>
          <a:p>
            <a:pPr lvl="0"/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 уроке татарского языка ученики  </a:t>
            </a:r>
            <a:r>
              <a:rPr lang="tt-RU" sz="28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задаю</a:t>
            </a:r>
            <a:r>
              <a:rPr lang="ru-RU" sz="28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 вопросы.</a:t>
            </a:r>
          </a:p>
          <a:p>
            <a:pPr lvl="0"/>
            <a:r>
              <a:rPr lang="ru-RU" sz="28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Отвечает</a:t>
            </a:r>
          </a:p>
          <a:p>
            <a:pPr lvl="0"/>
            <a:r>
              <a:rPr lang="ru-RU" sz="28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уроке ученик отвечает.</a:t>
            </a:r>
          </a:p>
          <a:p>
            <a:pPr lvl="0"/>
            <a:r>
              <a:rPr lang="ru-RU" sz="28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Исправляет ошибку</a:t>
            </a:r>
          </a:p>
          <a:p>
            <a:pPr lvl="0"/>
            <a:r>
              <a:rPr lang="ru-RU" sz="28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Учитель исправляет ошибку.</a:t>
            </a:r>
          </a:p>
          <a:p>
            <a:pPr lvl="0"/>
            <a:r>
              <a:rPr lang="ru-RU" sz="28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Решает задачу</a:t>
            </a:r>
          </a:p>
          <a:p>
            <a:pPr lvl="0"/>
            <a:r>
              <a:rPr lang="ru-RU" sz="28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уроке математики ученики решают задачи.</a:t>
            </a:r>
            <a:endParaRPr lang="ru-RU" sz="28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012555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6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Бер</a:t>
            </a:r>
            <a:r>
              <a:rPr lang="ru-RU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атнада</a:t>
            </a:r>
            <a:r>
              <a:rPr lang="ru-RU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ничә</a:t>
            </a:r>
            <a:r>
              <a:rPr lang="ru-RU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көн</a:t>
            </a:r>
            <a:r>
              <a:rPr lang="ru-RU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бар?</a:t>
            </a:r>
            <a:endParaRPr lang="ru-RU" sz="36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Овал 8"/>
          <p:cNvSpPr/>
          <p:nvPr/>
        </p:nvSpPr>
        <p:spPr>
          <a:xfrm>
            <a:off x="1115616" y="1095549"/>
            <a:ext cx="1385551" cy="1224136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123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936" y="1114489"/>
            <a:ext cx="1408298" cy="1249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662" y="3294995"/>
            <a:ext cx="1408113" cy="1249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2200" y="1147219"/>
            <a:ext cx="1408113" cy="1249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6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6256" y="3212975"/>
            <a:ext cx="1408113" cy="1249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7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3682" y="3294995"/>
            <a:ext cx="1408113" cy="1249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8" name="Picture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3294994"/>
            <a:ext cx="1408113" cy="1249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9" name="Picture 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3682" y="3485026"/>
            <a:ext cx="1450975" cy="719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31" name="Picture 1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9878" y="1147219"/>
            <a:ext cx="1597025" cy="8565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32" name="Picture 1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920" y="1387735"/>
            <a:ext cx="1633537" cy="639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33" name="Picture 1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12161" y="1347122"/>
            <a:ext cx="1768475" cy="639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34" name="Picture 1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918" y="3564400"/>
            <a:ext cx="2133600" cy="639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35" name="Picture 15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3599794"/>
            <a:ext cx="1377950" cy="639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36" name="Picture 16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6256" y="3517774"/>
            <a:ext cx="1633537" cy="639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595218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1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1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1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13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13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13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13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13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13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13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13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1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1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1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13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13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13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13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13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13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13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13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1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1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1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13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13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13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13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13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13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13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13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1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1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1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13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13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13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13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13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13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13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13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1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1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1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12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12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12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12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12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12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12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12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1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1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1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13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13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13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13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13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13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13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13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1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1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1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2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13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2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13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13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2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13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13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2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13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13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2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13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Углы">
  <a:themeElements>
    <a:clrScheme name="Углы">
      <a:dk1>
        <a:srgbClr val="000000"/>
      </a:dk1>
      <a:lt1>
        <a:srgbClr val="FFFFFF"/>
      </a:lt1>
      <a:dk2>
        <a:srgbClr val="434342"/>
      </a:dk2>
      <a:lt2>
        <a:srgbClr val="CDD7D9"/>
      </a:lt2>
      <a:accent1>
        <a:srgbClr val="797B7E"/>
      </a:accent1>
      <a:accent2>
        <a:srgbClr val="F96A1B"/>
      </a:accent2>
      <a:accent3>
        <a:srgbClr val="08A1D9"/>
      </a:accent3>
      <a:accent4>
        <a:srgbClr val="7C984A"/>
      </a:accent4>
      <a:accent5>
        <a:srgbClr val="C2AD8D"/>
      </a:accent5>
      <a:accent6>
        <a:srgbClr val="506E94"/>
      </a:accent6>
      <a:hlink>
        <a:srgbClr val="5F5F5F"/>
      </a:hlink>
      <a:folHlink>
        <a:srgbClr val="969696"/>
      </a:folHlink>
    </a:clrScheme>
    <a:fontScheme name="Углы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微软雅黑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ＭＳ Ｐゴシック"/>
        <a:font script="Hang" typeface="맑은 고딕"/>
        <a:font script="Hans" typeface="隶书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Углы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20400000"/>
            </a:lightRig>
          </a:scene3d>
          <a:sp3d contourW="6350">
            <a:bevelT w="41275" h="19050" prst="angle"/>
            <a:contourClr>
              <a:schemeClr val="phClr">
                <a:shade val="25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0000"/>
                <a:shade val="85000"/>
              </a:schemeClr>
              <a:schemeClr val="phClr">
                <a:tint val="95000"/>
                <a:shade val="99000"/>
              </a:schemeClr>
            </a:duotone>
          </a:blip>
          <a:tile tx="0" ty="0" sx="100000" sy="10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tint val="93000"/>
                <a:shade val="85000"/>
              </a:schemeClr>
              <a:schemeClr val="phClr">
                <a:tint val="96000"/>
                <a:shade val="99000"/>
              </a:schemeClr>
            </a:duotone>
          </a:blip>
          <a:tile tx="0" ty="0" sx="90000" sy="9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Angles</Template>
  <TotalTime>182</TotalTime>
  <Words>90</Words>
  <Application>Microsoft Office PowerPoint</Application>
  <PresentationFormat>Экран (4:3)</PresentationFormat>
  <Paragraphs>19</Paragraphs>
  <Slides>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Углы</vt:lpstr>
      <vt:lpstr>Белем бәйрәме-День Знаний</vt:lpstr>
      <vt:lpstr>Как скажешь о том, что….</vt:lpstr>
      <vt:lpstr>Презентация PowerPoint</vt:lpstr>
      <vt:lpstr>   Ты покупаешь тетради. Продавщица предлагает тетради в клетку, а тебе нужны тетради в линейку. Как ты об этом скажешь?</vt:lpstr>
      <vt:lpstr>                   Тәрҗемә ит</vt:lpstr>
      <vt:lpstr>Бер атнада ничә көн бар?</vt:lpstr>
    </vt:vector>
  </TitlesOfParts>
  <Company>*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Белем бәйрәме-День Знаний</dc:title>
  <dc:creator>учитель</dc:creator>
  <cp:lastModifiedBy>учитель</cp:lastModifiedBy>
  <cp:revision>18</cp:revision>
  <dcterms:created xsi:type="dcterms:W3CDTF">2014-10-11T16:04:18Z</dcterms:created>
  <dcterms:modified xsi:type="dcterms:W3CDTF">2014-10-14T05:32:01Z</dcterms:modified>
</cp:coreProperties>
</file>