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0" r:id="rId3"/>
    <p:sldId id="281" r:id="rId4"/>
    <p:sldId id="285" r:id="rId5"/>
    <p:sldId id="284" r:id="rId6"/>
    <p:sldId id="289" r:id="rId7"/>
    <p:sldId id="28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388D7F2-1639-45A8-A3B7-B09586ADF9F6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DF3B35-C3CC-49D1-8317-3C404BAB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1.liveinternet.ru/images/attach/c/8/99/766/99766397_large_7c165370f1f740e78debe6dff3fff745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00" y="714356"/>
            <a:ext cx="8570280" cy="59040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786610" cy="6072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Мой Кузбасс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Путешествие по родному краю</a:t>
            </a:r>
            <a:b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2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2793" y="714356"/>
            <a:ext cx="5461207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 - то снится южный берег Крыма.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Кого - то манят пальмы и моря.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мне Сибирь, как мать - неповторима.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Здесь отчий дом, здесь родина моя.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Кузнецкий край - жемчужина Сибири.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Кузнецкий край - горняцкая земля.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 Кузбасса - мощь его и сила,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Богатство недр и хлебные поля.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 по душе сибирская природа,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Ее просторы, реки и луга,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Напевный говор русского народа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летний зной, и зимние 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снега.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http://www.agroru.com/upload/images/81/814732/1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940076" cy="230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8" descr="http://s03.radikal.ru/i176/1008/ea/eab087c82b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168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1840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0"/>
            <a:ext cx="5214942" cy="6572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российской нашей необъятной шири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край 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известный.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Край, где мы живем.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Зовут его «Жемчужиной Сибири»,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мы землей любимою зовем.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Кузбасс - земля особенного рода,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Ее не спутать ни с какой другой.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днем и ночью жаркая работа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Кипит и на земле и под землей.</a:t>
            </a:r>
          </a:p>
        </p:txBody>
      </p:sp>
      <p:pic>
        <p:nvPicPr>
          <p:cNvPr id="25602" name="Picture 2" descr="http://jo-jo.ru/uploads/posts/2012-04/1334906255_main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561144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ttp://www.asfera.info/img/spaw/big/01_2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401607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6394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7" y="476672"/>
            <a:ext cx="4603383" cy="59046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Край-сибирский, край таежный,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Милый сердцу край родной,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подумай: разве можно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Разлучить тебя со мной?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 жить без этой речки,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черемухи в саду,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березок у крылечка,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меня родные ждут?</a:t>
            </a:r>
          </a:p>
        </p:txBody>
      </p:sp>
      <p:pic>
        <p:nvPicPr>
          <p:cNvPr id="23556" name="Picture 4" descr="http://kemerovo.rgo.ru/files/2010/10/Gorn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168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http://www.naselo.ru/upload/iblock/bf6/1_1928987557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3286148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377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76672"/>
            <a:ext cx="4746827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Шумит тайга.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Зовут к вершинам горы.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отцов нам с детства дорога.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Волнуют сердце милые просторы,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Ласкают взгляд крутые берега.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Гордимся мы твоею доброй славой,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Твоим богатством, наш родимый край.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Кузнецкий край, на благо всей державы,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счастье нам живи и процветай!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43" y="357165"/>
            <a:ext cx="3281157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data.photo.sibnet.ru/upload/imggreat/127975717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500438"/>
            <a:ext cx="3357586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9259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04664"/>
            <a:ext cx="5248033" cy="583264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Люблю, Кузбасс, твои просторы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красоту лесных озер,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шорскую тайгу, и горы,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дымом пахнущий костер,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рассвете - травы в росах,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закате - тишину,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Твою чарующую осень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благодатную весну.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245253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im5-tub-ru.yandex.net/i?id=103173620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42144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7175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04664"/>
            <a:ext cx="4818835" cy="5976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 карту Сибири всмотреться,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ней обозначены контуры сердца.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бьется оно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отчизна внимает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Рабочему ритму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Кузнецкого края.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будни эпохи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каждом из нас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Пульсирует гордое имя -</a:t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Кузбасс.</a:t>
            </a:r>
          </a:p>
        </p:txBody>
      </p:sp>
      <p:pic>
        <p:nvPicPr>
          <p:cNvPr id="1026" name="Picture 2" descr="http://www.sibparus.ru/images/Photo/4006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050572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mg-fotki.yandex.ru/get/3303/pe12.b/0_19bcd_c1aa1d14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3168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01767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</TotalTime>
  <Words>35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Мой Кузбасс     Путешествие по родному краю     </vt:lpstr>
      <vt:lpstr>Кому - то снится южный берег Крыма. Кого - то манят пальмы и моря. А мне Сибирь, как мать - неповторима. Здесь отчий дом, здесь родина моя. Кузнецкий край - жемчужина Сибири. Кузнецкий край - горняцкая земля. Народ Кузбасса - мощь его и сила, Богатство недр и хлебные поля. Мне по душе сибирская природа, Ее просторы, реки и луга, Напевный говор русского народа И летний зной, и зимние снега.</vt:lpstr>
      <vt:lpstr>В российской нашей необъятной шири Есть край известный. Край, где мы живем. Зовут его «Жемчужиной Сибири», А мы землей любимою зовем. Кузбасс - земля особенного рода, Ее не спутать ни с какой другой. И днем и ночью жаркая работа Кипит и на земле и под землей.</vt:lpstr>
      <vt:lpstr>Край-сибирский, край таежный, Милый сердцу край родной, Ты подумай: разве можно Разлучить тебя со мной? Как мне жить без этой речки, Без черемухи в саду, Без березок у крылечка, Где меня родные ждут?</vt:lpstr>
      <vt:lpstr>Шумит тайга. Зовут к вершинам горы. Земля отцов нам с детства дорога. Волнуют сердце милые просторы, Ласкают взгляд крутые берега. Гордимся мы твоею доброй славой, Твоим богатством, наш родимый край. Кузнецкий край, на благо всей державы, На счастье нам живи и процветай!</vt:lpstr>
      <vt:lpstr>Люблю, Кузбасс, твои просторы И красоту лесных озер, И шорскую тайгу, и горы, И дымом пахнущий костер, И на рассвете - травы в росах, И на закате - тишину, Твою чарующую осень И благодатную весну. </vt:lpstr>
      <vt:lpstr>Если в карту Сибири всмотреться, На ней обозначены контуры сердца. И бьется оно И отчизна внимает Рабочему ритму Кузнецкого края. И в будни эпохи И в каждом из нас Пульсирует гордое имя - Кузбасс.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2013-03-03T05:26:06Z</dcterms:created>
  <dcterms:modified xsi:type="dcterms:W3CDTF">2015-12-06T03:39:05Z</dcterms:modified>
</cp:coreProperties>
</file>