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F454-AF73-479E-A657-9C627F5A85E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7735-079C-40EB-9AFB-427D7FC40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0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F454-AF73-479E-A657-9C627F5A85E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7735-079C-40EB-9AFB-427D7FC40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7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F454-AF73-479E-A657-9C627F5A85E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7735-079C-40EB-9AFB-427D7FC4083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2199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F454-AF73-479E-A657-9C627F5A85E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7735-079C-40EB-9AFB-427D7FC40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744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F454-AF73-479E-A657-9C627F5A85E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7735-079C-40EB-9AFB-427D7FC4083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1846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F454-AF73-479E-A657-9C627F5A85E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7735-079C-40EB-9AFB-427D7FC40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313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F454-AF73-479E-A657-9C627F5A85E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7735-079C-40EB-9AFB-427D7FC40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554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F454-AF73-479E-A657-9C627F5A85E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7735-079C-40EB-9AFB-427D7FC40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19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F454-AF73-479E-A657-9C627F5A85E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7735-079C-40EB-9AFB-427D7FC40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F454-AF73-479E-A657-9C627F5A85E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7735-079C-40EB-9AFB-427D7FC40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18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F454-AF73-479E-A657-9C627F5A85E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7735-079C-40EB-9AFB-427D7FC40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56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F454-AF73-479E-A657-9C627F5A85E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7735-079C-40EB-9AFB-427D7FC40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4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F454-AF73-479E-A657-9C627F5A85E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7735-079C-40EB-9AFB-427D7FC40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6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F454-AF73-479E-A657-9C627F5A85E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7735-079C-40EB-9AFB-427D7FC40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6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F454-AF73-479E-A657-9C627F5A85E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7735-079C-40EB-9AFB-427D7FC40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6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F454-AF73-479E-A657-9C627F5A85E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7735-079C-40EB-9AFB-427D7FC40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59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EF454-AF73-479E-A657-9C627F5A85EA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AB7735-079C-40EB-9AFB-427D7FC40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6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8256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t-RU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Исәнмесез! Саумысез!</a:t>
            </a:r>
            <a:br>
              <a:rPr lang="tt-RU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Хәерле иртә!</a:t>
            </a:r>
            <a:br>
              <a:rPr lang="tt-RU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Хәерле көн!</a:t>
            </a:r>
            <a:endParaRPr lang="ru-RU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2130"/>
            <a:ext cx="10515600" cy="5595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t-RU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Хәерле кич!</a:t>
            </a:r>
          </a:p>
          <a:p>
            <a:pPr marL="0" indent="0">
              <a:buNone/>
            </a:pPr>
            <a:r>
              <a:rPr lang="tt-RU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Хәлләрегез ничек?</a:t>
            </a:r>
          </a:p>
          <a:p>
            <a:pPr marL="0" indent="0">
              <a:buNone/>
            </a:pPr>
            <a:r>
              <a:rPr lang="tt-RU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Рәхмәт, бик яхшы!</a:t>
            </a:r>
          </a:p>
          <a:p>
            <a:pPr marL="0" indent="0">
              <a:buNone/>
            </a:pPr>
            <a:r>
              <a:rPr lang="tt-RU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 булыгыз!</a:t>
            </a:r>
          </a:p>
          <a:p>
            <a:pPr marL="0" indent="0">
              <a:buNone/>
            </a:pPr>
            <a:r>
              <a:rPr lang="tt-RU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Исән булыгыз!</a:t>
            </a:r>
          </a:p>
          <a:p>
            <a:pPr marL="0" indent="0">
              <a:buNone/>
            </a:pPr>
            <a:r>
              <a:rPr lang="tt-RU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Тыныч йокы!</a:t>
            </a:r>
          </a:p>
          <a:p>
            <a:pPr marL="0" indent="0">
              <a:buNone/>
            </a:pPr>
            <a:r>
              <a:rPr lang="tt-RU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Хәерле иртә!</a:t>
            </a:r>
          </a:p>
          <a:p>
            <a:pPr marL="0" indent="0">
              <a:buNone/>
            </a:pPr>
            <a:r>
              <a:rPr lang="tt-RU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Хәерле юл!</a:t>
            </a:r>
          </a:p>
          <a:p>
            <a:pPr marL="0" indent="0">
              <a:buNone/>
            </a:pPr>
            <a:r>
              <a:rPr lang="tt-RU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Гафу итегез!</a:t>
            </a:r>
            <a:endParaRPr lang="ru-RU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3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2377"/>
          </a:xfrm>
        </p:spPr>
        <p:txBody>
          <a:bodyPr>
            <a:normAutofit fontScale="90000"/>
          </a:bodyPr>
          <a:lstStyle/>
          <a:p>
            <a:pPr algn="ctr"/>
            <a:r>
              <a:rPr lang="tt-RU" dirty="0" smtClean="0"/>
              <a:t>Тыныч йокы!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71977"/>
            <a:ext cx="8596668" cy="48693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Тыныч йокы әнкәйгә!</a:t>
            </a:r>
          </a:p>
          <a:p>
            <a:pPr marL="0" indent="0">
              <a:buNone/>
            </a:pPr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Тыныч йокы әткәйгә!</a:t>
            </a:r>
          </a:p>
          <a:p>
            <a:pPr marL="0" indent="0">
              <a:buNone/>
            </a:pPr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Тыныч йокы абыема!</a:t>
            </a:r>
          </a:p>
          <a:p>
            <a:pPr marL="0" indent="0">
              <a:buNone/>
            </a:pPr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Тыныч йокы үземә!</a:t>
            </a:r>
          </a:p>
          <a:p>
            <a:pPr marL="0" indent="0">
              <a:buNone/>
            </a:pPr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Тыныч йокы күземә!</a:t>
            </a:r>
          </a:p>
          <a:p>
            <a:pPr marL="0" indent="0">
              <a:buNone/>
            </a:pPr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Тыныч йокы курчакларыма!</a:t>
            </a:r>
          </a:p>
          <a:p>
            <a:pPr marL="0" indent="0">
              <a:buNone/>
            </a:pPr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Тыныч йокы сәгат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күкесенә дә,</a:t>
            </a:r>
          </a:p>
          <a:p>
            <a:pPr marL="0" indent="0">
              <a:buNone/>
            </a:pPr>
            <a:r>
              <a:rPr lang="tt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ыныч йокы бөтенесенә дә!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0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52907"/>
            <a:ext cx="8596668" cy="716924"/>
          </a:xfrm>
        </p:spPr>
        <p:txBody>
          <a:bodyPr>
            <a:normAutofit/>
          </a:bodyPr>
          <a:lstStyle/>
          <a:p>
            <a:pPr algn="ctr"/>
            <a:r>
              <a:rPr lang="tt-RU" sz="4000" i="1" dirty="0" smtClean="0">
                <a:solidFill>
                  <a:srgbClr val="FF0000"/>
                </a:solidFill>
              </a:rPr>
              <a:t>Бишек җыры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1" y="1212648"/>
            <a:ext cx="3409950" cy="2857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584" y="2850255"/>
            <a:ext cx="5080000" cy="2857500"/>
          </a:xfrm>
          <a:prstGeom prst="rect">
            <a:avLst/>
          </a:prstGeom>
        </p:spPr>
      </p:pic>
      <p:sp>
        <p:nvSpPr>
          <p:cNvPr id="6" name="Месяц 5"/>
          <p:cNvSpPr/>
          <p:nvPr/>
        </p:nvSpPr>
        <p:spPr>
          <a:xfrm>
            <a:off x="7203584" y="296214"/>
            <a:ext cx="807075" cy="1481071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677334" y="296214"/>
            <a:ext cx="584796" cy="515155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5151549" y="1212648"/>
            <a:ext cx="489397" cy="564637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678806" y="92242"/>
            <a:ext cx="540912" cy="36066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8770513" y="103031"/>
            <a:ext cx="669701" cy="45076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Татарча бишек жыры - Элли-Бэлли итер бу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48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/>
              <a:t>Тыныч йокы!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58" y="1930399"/>
            <a:ext cx="6645499" cy="4927601"/>
          </a:xfrm>
        </p:spPr>
      </p:pic>
    </p:spTree>
    <p:extLst>
      <p:ext uri="{BB962C8B-B14F-4D97-AF65-F5344CB8AC3E}">
        <p14:creationId xmlns:p14="http://schemas.microsoft.com/office/powerpoint/2010/main" val="38234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8596668" cy="6248400"/>
          </a:xfrm>
        </p:spPr>
      </p:pic>
    </p:spTree>
    <p:extLst>
      <p:ext uri="{BB962C8B-B14F-4D97-AF65-F5344CB8AC3E}">
        <p14:creationId xmlns:p14="http://schemas.microsoft.com/office/powerpoint/2010/main" val="26000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77</Words>
  <Application>Microsoft Office PowerPoint</Application>
  <PresentationFormat>Широкоэкранный</PresentationFormat>
  <Paragraphs>21</Paragraphs>
  <Slides>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Trebuchet MS</vt:lpstr>
      <vt:lpstr>Wingdings 3</vt:lpstr>
      <vt:lpstr>Грань</vt:lpstr>
      <vt:lpstr>Исәнмесез! Саумысез! Хәерле иртә! Хәерле көн!</vt:lpstr>
      <vt:lpstr>Тыныч йокы!</vt:lpstr>
      <vt:lpstr>Бишек җыры</vt:lpstr>
      <vt:lpstr>Тыныч йокы!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2015-11-28T07:35:26Z</dcterms:created>
  <dcterms:modified xsi:type="dcterms:W3CDTF">2015-11-28T08:07:33Z</dcterms:modified>
</cp:coreProperties>
</file>