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  <p:sldId id="305" r:id="rId3"/>
    <p:sldId id="313" r:id="rId4"/>
    <p:sldId id="314" r:id="rId5"/>
    <p:sldId id="308" r:id="rId6"/>
    <p:sldId id="309" r:id="rId7"/>
    <p:sldId id="310" r:id="rId8"/>
    <p:sldId id="306" r:id="rId9"/>
    <p:sldId id="307" r:id="rId10"/>
    <p:sldId id="311" r:id="rId11"/>
    <p:sldId id="312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715200" cy="288032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Халык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авыз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tt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җаты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6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илендә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Презентацияне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темасын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үткәндә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кулланырга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мөмкин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933056"/>
            <a:ext cx="8219256" cy="2391544"/>
          </a:xfrm>
        </p:spPr>
        <p:txBody>
          <a:bodyPr>
            <a:normAutofit fontScale="92500" lnSpcReduction="10000"/>
          </a:bodyPr>
          <a:lstStyle/>
          <a:p>
            <a:pPr marL="365760" lvl="1" indent="0" algn="ctr">
              <a:buNone/>
            </a:pP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</a:p>
          <a:p>
            <a:pPr marL="365760" lvl="1" indent="0" algn="ctr">
              <a:buNone/>
            </a:pP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</a:t>
            </a:r>
          </a:p>
          <a:p>
            <a:pPr marL="365760" lvl="1" indent="0" algn="ctr">
              <a:buNone/>
            </a:pPr>
            <a:endParaRPr lang="tt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tt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цияне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ләде:</a:t>
            </a:r>
          </a:p>
          <a:p>
            <a:pPr marL="365760" lvl="1" indent="0" algn="ctr">
              <a:buNone/>
            </a:pP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Бөгелмә </a:t>
            </a:r>
            <a:r>
              <a:rPr lang="tt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районы </a:t>
            </a:r>
            <a:endParaRPr lang="tt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Карабаш </a:t>
            </a:r>
            <a:r>
              <a:rPr lang="tt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икенче урта </a:t>
            </a: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мәктәбенең</a:t>
            </a:r>
          </a:p>
          <a:p>
            <a:pPr marL="365760" lvl="1" indent="0" algn="ctr">
              <a:buNone/>
            </a:pP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татар теле һәм әдәбияты укытучысы </a:t>
            </a:r>
          </a:p>
          <a:p>
            <a:pPr marL="365760" lvl="1" indent="0" algn="ctr">
              <a:buNone/>
            </a:pPr>
            <a:r>
              <a:rPr lang="tt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Нуруллина Эл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мира    Фирдәвес кызы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endParaRPr lang="tt-RU" b="1" i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tt-RU" dirty="0" smtClean="0"/>
              <a:t>Мәзәкләр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Вәли</a:t>
            </a:r>
            <a:r>
              <a:rPr lang="ru-RU" dirty="0" smtClean="0"/>
              <a:t> </a:t>
            </a:r>
            <a:r>
              <a:rPr lang="ru-RU" dirty="0" err="1"/>
              <a:t>мәктәптән</a:t>
            </a:r>
            <a:r>
              <a:rPr lang="ru-RU" dirty="0"/>
              <a:t> </a:t>
            </a:r>
            <a:r>
              <a:rPr lang="ru-RU" dirty="0" err="1"/>
              <a:t>өенә</a:t>
            </a:r>
            <a:r>
              <a:rPr lang="ru-RU" dirty="0"/>
              <a:t> </a:t>
            </a:r>
            <a:r>
              <a:rPr lang="ru-RU" dirty="0" err="1"/>
              <a:t>кайтып</a:t>
            </a:r>
            <a:r>
              <a:rPr lang="ru-RU" dirty="0"/>
              <a:t> </a:t>
            </a:r>
            <a:r>
              <a:rPr lang="ru-RU" dirty="0" err="1"/>
              <a:t>кергәч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Җитте</a:t>
            </a:r>
            <a:r>
              <a:rPr lang="ru-RU" dirty="0"/>
              <a:t>! </a:t>
            </a:r>
            <a:r>
              <a:rPr lang="ru-RU" dirty="0" err="1"/>
              <a:t>Бүтән</a:t>
            </a:r>
            <a:r>
              <a:rPr lang="ru-RU" dirty="0"/>
              <a:t>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мәктәбегезгә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ике</a:t>
            </a:r>
            <a:r>
              <a:rPr lang="ru-RU" dirty="0"/>
              <a:t> </a:t>
            </a:r>
            <a:r>
              <a:rPr lang="ru-RU" dirty="0" err="1"/>
              <a:t>аягымның</a:t>
            </a:r>
            <a:r>
              <a:rPr lang="ru-RU" dirty="0"/>
              <a:t> </a:t>
            </a:r>
            <a:r>
              <a:rPr lang="ru-RU" dirty="0" err="1"/>
              <a:t>берсен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</a:t>
            </a:r>
            <a:r>
              <a:rPr lang="ru-RU" dirty="0" err="1"/>
              <a:t>атламыйм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Нишләп</a:t>
            </a:r>
            <a:r>
              <a:rPr lang="ru-RU" dirty="0"/>
              <a:t>?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Укый</a:t>
            </a:r>
            <a:r>
              <a:rPr lang="ru-RU" dirty="0"/>
              <a:t> </a:t>
            </a:r>
            <a:r>
              <a:rPr lang="ru-RU" dirty="0" err="1"/>
              <a:t>белмим</a:t>
            </a:r>
            <a:r>
              <a:rPr lang="ru-RU" dirty="0"/>
              <a:t>, </a:t>
            </a:r>
            <a:r>
              <a:rPr lang="ru-RU" dirty="0" err="1"/>
              <a:t>яза</a:t>
            </a:r>
            <a:r>
              <a:rPr lang="ru-RU" dirty="0"/>
              <a:t> </a:t>
            </a:r>
            <a:r>
              <a:rPr lang="ru-RU" dirty="0" err="1"/>
              <a:t>белмим</a:t>
            </a:r>
            <a:r>
              <a:rPr lang="ru-RU" dirty="0"/>
              <a:t>, ә </a:t>
            </a:r>
            <a:r>
              <a:rPr lang="ru-RU" dirty="0" err="1"/>
              <a:t>сөйләшеп</a:t>
            </a:r>
            <a:r>
              <a:rPr lang="ru-RU" dirty="0"/>
              <a:t> </a:t>
            </a:r>
            <a:r>
              <a:rPr lang="ru-RU" dirty="0" err="1"/>
              <a:t>утырырга</a:t>
            </a:r>
            <a:r>
              <a:rPr lang="ru-RU" dirty="0"/>
              <a:t> </a:t>
            </a:r>
            <a:r>
              <a:rPr lang="ru-RU" dirty="0" err="1"/>
              <a:t>рөхсәт</a:t>
            </a:r>
            <a:r>
              <a:rPr lang="ru-RU" dirty="0"/>
              <a:t> </a:t>
            </a:r>
            <a:r>
              <a:rPr lang="ru-RU" dirty="0" err="1"/>
              <a:t>итмиләр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Ике</a:t>
            </a:r>
            <a:r>
              <a:rPr lang="ru-RU" dirty="0" smtClean="0"/>
              <a:t> </a:t>
            </a:r>
            <a:r>
              <a:rPr lang="ru-RU" dirty="0" err="1"/>
              <a:t>кеше</a:t>
            </a:r>
            <a:r>
              <a:rPr lang="ru-RU" dirty="0"/>
              <a:t> </a:t>
            </a:r>
            <a:r>
              <a:rPr lang="ru-RU" dirty="0" err="1"/>
              <a:t>юлда</a:t>
            </a:r>
            <a:r>
              <a:rPr lang="ru-RU" dirty="0"/>
              <a:t> </a:t>
            </a:r>
            <a:r>
              <a:rPr lang="ru-RU" dirty="0" err="1"/>
              <a:t>барган</a:t>
            </a:r>
            <a:r>
              <a:rPr lang="ru-RU" dirty="0"/>
              <a:t> </a:t>
            </a:r>
            <a:r>
              <a:rPr lang="ru-RU" dirty="0" err="1"/>
              <a:t>вакытта</a:t>
            </a:r>
            <a:r>
              <a:rPr lang="ru-RU" dirty="0"/>
              <a:t> </a:t>
            </a:r>
            <a:r>
              <a:rPr lang="ru-RU" dirty="0" err="1"/>
              <a:t>атлары</a:t>
            </a:r>
            <a:r>
              <a:rPr lang="ru-RU" dirty="0"/>
              <a:t> </a:t>
            </a:r>
            <a:r>
              <a:rPr lang="ru-RU" dirty="0" err="1"/>
              <a:t>арыган</a:t>
            </a:r>
            <a:r>
              <a:rPr lang="ru-RU" dirty="0"/>
              <a:t>. </a:t>
            </a:r>
            <a:r>
              <a:rPr lang="ru-RU" dirty="0" err="1"/>
              <a:t>Арбада</a:t>
            </a:r>
            <a:r>
              <a:rPr lang="ru-RU" dirty="0"/>
              <a:t> </a:t>
            </a:r>
            <a:r>
              <a:rPr lang="ru-RU" dirty="0" err="1"/>
              <a:t>ашамлыклары</a:t>
            </a:r>
            <a:r>
              <a:rPr lang="ru-RU" dirty="0"/>
              <a:t> да бар </a:t>
            </a:r>
            <a:r>
              <a:rPr lang="ru-RU" dirty="0" err="1"/>
              <a:t>икән</a:t>
            </a:r>
            <a:r>
              <a:rPr lang="ru-RU" dirty="0"/>
              <a:t>. Берсе, </a:t>
            </a:r>
            <a:r>
              <a:rPr lang="ru-RU" dirty="0" err="1"/>
              <a:t>аны-моны</a:t>
            </a:r>
            <a:r>
              <a:rPr lang="ru-RU" dirty="0"/>
              <a:t> </a:t>
            </a:r>
            <a:r>
              <a:rPr lang="ru-RU" dirty="0" err="1"/>
              <a:t>уйламастан</a:t>
            </a:r>
            <a:r>
              <a:rPr lang="ru-RU" dirty="0"/>
              <a:t>, </a:t>
            </a:r>
            <a:r>
              <a:rPr lang="ru-RU" dirty="0" err="1"/>
              <a:t>ашый</a:t>
            </a:r>
            <a:r>
              <a:rPr lang="ru-RU" dirty="0"/>
              <a:t> </a:t>
            </a:r>
            <a:r>
              <a:rPr lang="ru-RU" dirty="0" err="1"/>
              <a:t>башлаган</a:t>
            </a:r>
            <a:r>
              <a:rPr lang="ru-RU" dirty="0"/>
              <a:t>. </a:t>
            </a:r>
            <a:r>
              <a:rPr lang="ru-RU" dirty="0" err="1">
                <a:solidFill>
                  <a:srgbClr val="FF0000"/>
                </a:solidFill>
              </a:rPr>
              <a:t>Икенчесе</a:t>
            </a:r>
            <a:r>
              <a:rPr lang="ru-RU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Ат</a:t>
            </a:r>
            <a:r>
              <a:rPr lang="ru-RU" dirty="0"/>
              <a:t> </a:t>
            </a:r>
            <a:r>
              <a:rPr lang="ru-RU" dirty="0" err="1"/>
              <a:t>арыды</a:t>
            </a:r>
            <a:r>
              <a:rPr lang="ru-RU" dirty="0"/>
              <a:t>, </a:t>
            </a:r>
            <a:r>
              <a:rPr lang="ru-RU" dirty="0" err="1"/>
              <a:t>төш</a:t>
            </a:r>
            <a:r>
              <a:rPr lang="ru-RU" dirty="0"/>
              <a:t> </a:t>
            </a:r>
            <a:r>
              <a:rPr lang="ru-RU" dirty="0" err="1"/>
              <a:t>арбадан</a:t>
            </a:r>
            <a:r>
              <a:rPr lang="ru-RU" dirty="0"/>
              <a:t>, </a:t>
            </a:r>
            <a:r>
              <a:rPr lang="ru-RU" dirty="0" err="1"/>
              <a:t>нишләп</a:t>
            </a:r>
            <a:r>
              <a:rPr lang="ru-RU" dirty="0"/>
              <a:t> </a:t>
            </a:r>
            <a:r>
              <a:rPr lang="ru-RU" dirty="0" err="1"/>
              <a:t>ашарга</a:t>
            </a:r>
            <a:r>
              <a:rPr lang="ru-RU" dirty="0"/>
              <a:t> </a:t>
            </a:r>
            <a:r>
              <a:rPr lang="ru-RU" dirty="0" err="1"/>
              <a:t>тотындың</a:t>
            </a:r>
            <a:r>
              <a:rPr lang="ru-RU" dirty="0"/>
              <a:t>? – </a:t>
            </a:r>
            <a:r>
              <a:rPr lang="ru-RU" dirty="0" err="1"/>
              <a:t>дигән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FF0000"/>
                </a:solidFill>
              </a:rPr>
              <a:t>Беренчесе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Юләр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! </a:t>
            </a:r>
            <a:r>
              <a:rPr lang="ru-RU" dirty="0" err="1"/>
              <a:t>Соң</a:t>
            </a:r>
            <a:r>
              <a:rPr lang="ru-RU" dirty="0"/>
              <a:t> бит мин </a:t>
            </a:r>
            <a:r>
              <a:rPr lang="ru-RU" dirty="0" err="1"/>
              <a:t>атка</a:t>
            </a:r>
            <a:r>
              <a:rPr lang="ru-RU" dirty="0"/>
              <a:t> </a:t>
            </a:r>
            <a:r>
              <a:rPr lang="ru-RU" dirty="0" err="1"/>
              <a:t>җиңелрәк</a:t>
            </a:r>
            <a:r>
              <a:rPr lang="ru-RU" dirty="0"/>
              <a:t> </a:t>
            </a:r>
            <a:r>
              <a:rPr lang="ru-RU" dirty="0" err="1"/>
              <a:t>булсын</a:t>
            </a:r>
            <a:r>
              <a:rPr lang="ru-RU" dirty="0"/>
              <a:t> </a:t>
            </a:r>
            <a:r>
              <a:rPr lang="ru-RU" dirty="0" err="1"/>
              <a:t>дип</a:t>
            </a:r>
            <a:r>
              <a:rPr lang="ru-RU" dirty="0"/>
              <a:t> </a:t>
            </a:r>
            <a:r>
              <a:rPr lang="ru-RU" dirty="0" err="1"/>
              <a:t>ашап</a:t>
            </a:r>
            <a:r>
              <a:rPr lang="ru-RU" dirty="0"/>
              <a:t> </a:t>
            </a:r>
            <a:r>
              <a:rPr lang="ru-RU" dirty="0" err="1"/>
              <a:t>утырам</a:t>
            </a:r>
            <a:r>
              <a:rPr lang="ru-RU" dirty="0"/>
              <a:t> </a:t>
            </a:r>
            <a:r>
              <a:rPr lang="ru-RU" dirty="0" err="1"/>
              <a:t>ич</a:t>
            </a:r>
            <a:r>
              <a:rPr lang="ru-RU" dirty="0"/>
              <a:t>, – </a:t>
            </a:r>
            <a:r>
              <a:rPr lang="ru-RU" dirty="0" err="1"/>
              <a:t>дип</a:t>
            </a:r>
            <a:r>
              <a:rPr lang="ru-RU" dirty="0"/>
              <a:t> </a:t>
            </a:r>
            <a:r>
              <a:rPr lang="ru-RU" dirty="0" err="1"/>
              <a:t>җавап</a:t>
            </a:r>
            <a:r>
              <a:rPr lang="ru-RU" dirty="0"/>
              <a:t> </a:t>
            </a:r>
            <a:r>
              <a:rPr lang="ru-RU" dirty="0" err="1"/>
              <a:t>биргән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3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ru-RU" dirty="0" err="1"/>
              <a:t>Кечкенә</a:t>
            </a:r>
            <a:r>
              <a:rPr lang="ru-RU" dirty="0"/>
              <a:t> </a:t>
            </a:r>
            <a:r>
              <a:rPr lang="ru-RU" dirty="0" err="1"/>
              <a:t>Наил</a:t>
            </a:r>
            <a:r>
              <a:rPr lang="ru-RU" dirty="0"/>
              <a:t> </a:t>
            </a:r>
            <a:r>
              <a:rPr lang="ru-RU" dirty="0" err="1"/>
              <a:t>бик</a:t>
            </a:r>
            <a:r>
              <a:rPr lang="ru-RU" dirty="0"/>
              <a:t> </a:t>
            </a:r>
            <a:r>
              <a:rPr lang="ru-RU" dirty="0" err="1"/>
              <a:t>начар</a:t>
            </a:r>
            <a:r>
              <a:rPr lang="ru-RU" dirty="0"/>
              <a:t> </a:t>
            </a:r>
            <a:r>
              <a:rPr lang="ru-RU" dirty="0" err="1"/>
              <a:t>укый</a:t>
            </a:r>
            <a:r>
              <a:rPr lang="ru-RU" dirty="0"/>
              <a:t>: </a:t>
            </a:r>
            <a:r>
              <a:rPr lang="ru-RU" dirty="0" err="1"/>
              <a:t>көн</a:t>
            </a:r>
            <a:r>
              <a:rPr lang="ru-RU" dirty="0"/>
              <a:t> </a:t>
            </a:r>
            <a:r>
              <a:rPr lang="ru-RU" dirty="0" err="1"/>
              <a:t>саен</a:t>
            </a:r>
            <a:r>
              <a:rPr lang="ru-RU" dirty="0"/>
              <a:t> я </a:t>
            </a:r>
            <a:r>
              <a:rPr lang="ru-RU" dirty="0" err="1">
                <a:solidFill>
                  <a:srgbClr val="FF0000"/>
                </a:solidFill>
              </a:rPr>
              <a:t>икеле</a:t>
            </a:r>
            <a:r>
              <a:rPr lang="ru-RU" dirty="0"/>
              <a:t>, я </a:t>
            </a:r>
            <a:r>
              <a:rPr lang="ru-RU" dirty="0" err="1">
                <a:solidFill>
                  <a:srgbClr val="FF0000"/>
                </a:solidFill>
              </a:rPr>
              <a:t>өчле</a:t>
            </a:r>
            <a:r>
              <a:rPr lang="ru-RU" dirty="0"/>
              <a:t> </a:t>
            </a:r>
            <a:r>
              <a:rPr lang="ru-RU" dirty="0" err="1"/>
              <a:t>генә</a:t>
            </a:r>
            <a:r>
              <a:rPr lang="ru-RU" dirty="0"/>
              <a:t> </a:t>
            </a:r>
            <a:r>
              <a:rPr lang="ru-RU" dirty="0" err="1"/>
              <a:t>алыйп</a:t>
            </a:r>
            <a:r>
              <a:rPr lang="ru-RU" dirty="0"/>
              <a:t> </a:t>
            </a:r>
            <a:r>
              <a:rPr lang="ru-RU" dirty="0" err="1"/>
              <a:t>кайта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Әнисе</a:t>
            </a:r>
            <a:r>
              <a:rPr lang="ru-RU" dirty="0"/>
              <a:t>, </a:t>
            </a:r>
            <a:r>
              <a:rPr lang="ru-RU" dirty="0" err="1"/>
              <a:t>улын</a:t>
            </a:r>
            <a:r>
              <a:rPr lang="ru-RU" dirty="0"/>
              <a:t> </a:t>
            </a:r>
            <a:r>
              <a:rPr lang="ru-RU" dirty="0" err="1"/>
              <a:t>оялтмакчы</a:t>
            </a:r>
            <a:r>
              <a:rPr lang="ru-RU" dirty="0"/>
              <a:t> </a:t>
            </a:r>
            <a:r>
              <a:rPr lang="ru-RU" dirty="0" err="1"/>
              <a:t>булып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Әнә</a:t>
            </a:r>
            <a:r>
              <a:rPr lang="ru-RU" dirty="0"/>
              <a:t> </a:t>
            </a:r>
            <a:r>
              <a:rPr lang="ru-RU" dirty="0" err="1"/>
              <a:t>күр</a:t>
            </a:r>
            <a:r>
              <a:rPr lang="ru-RU" dirty="0"/>
              <a:t> </a:t>
            </a:r>
            <a:r>
              <a:rPr lang="ru-RU" dirty="0" err="1"/>
              <a:t>әле</a:t>
            </a:r>
            <a:r>
              <a:rPr lang="ru-RU" dirty="0"/>
              <a:t>: </a:t>
            </a:r>
            <a:r>
              <a:rPr lang="ru-RU" dirty="0" err="1"/>
              <a:t>Фәнис</a:t>
            </a:r>
            <a:r>
              <a:rPr lang="ru-RU" dirty="0"/>
              <a:t> </a:t>
            </a:r>
            <a:r>
              <a:rPr lang="ru-RU" dirty="0" err="1"/>
              <a:t>гел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бишлегә</a:t>
            </a:r>
            <a:r>
              <a:rPr lang="ru-RU" dirty="0"/>
              <a:t> </a:t>
            </a:r>
            <a:r>
              <a:rPr lang="ru-RU" dirty="0" err="1"/>
              <a:t>генә</a:t>
            </a:r>
            <a:r>
              <a:rPr lang="ru-RU" dirty="0"/>
              <a:t> </a:t>
            </a:r>
            <a:r>
              <a:rPr lang="ru-RU" dirty="0" err="1"/>
              <a:t>укый</a:t>
            </a:r>
            <a:r>
              <a:rPr lang="ru-RU" dirty="0"/>
              <a:t>. </a:t>
            </a:r>
            <a:r>
              <a:rPr lang="ru-RU" dirty="0" err="1"/>
              <a:t>Фәнистән</a:t>
            </a:r>
            <a:r>
              <a:rPr lang="ru-RU" dirty="0"/>
              <a:t> </a:t>
            </a:r>
            <a:r>
              <a:rPr lang="ru-RU" dirty="0" err="1"/>
              <a:t>үрнәк</a:t>
            </a:r>
            <a:r>
              <a:rPr lang="ru-RU" dirty="0"/>
              <a:t> ал! – </a:t>
            </a:r>
            <a:r>
              <a:rPr lang="ru-RU" dirty="0" err="1"/>
              <a:t>дип</a:t>
            </a:r>
            <a:r>
              <a:rPr lang="ru-RU" dirty="0"/>
              <a:t> тора </a:t>
            </a:r>
            <a:r>
              <a:rPr lang="ru-RU" dirty="0" err="1"/>
              <a:t>икән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Беркөн</a:t>
            </a:r>
            <a:r>
              <a:rPr lang="ru-RU" dirty="0"/>
              <a:t> </a:t>
            </a:r>
            <a:r>
              <a:rPr lang="ru-RU" dirty="0" err="1"/>
              <a:t>Наил</a:t>
            </a:r>
            <a:r>
              <a:rPr lang="ru-RU" dirty="0"/>
              <a:t> </a:t>
            </a:r>
            <a:r>
              <a:rPr lang="ru-RU" dirty="0" err="1"/>
              <a:t>мәктәптән</a:t>
            </a:r>
            <a:r>
              <a:rPr lang="ru-RU" dirty="0"/>
              <a:t> </a:t>
            </a:r>
            <a:r>
              <a:rPr lang="ru-RU" dirty="0" err="1"/>
              <a:t>бик</a:t>
            </a:r>
            <a:r>
              <a:rPr lang="ru-RU" dirty="0"/>
              <a:t> </a:t>
            </a:r>
            <a:r>
              <a:rPr lang="ru-RU" dirty="0" err="1"/>
              <a:t>шатланып</a:t>
            </a:r>
            <a:r>
              <a:rPr lang="ru-RU" dirty="0"/>
              <a:t>, </a:t>
            </a:r>
            <a:r>
              <a:rPr lang="ru-RU" dirty="0" err="1"/>
              <a:t>авызын</a:t>
            </a:r>
            <a:r>
              <a:rPr lang="ru-RU" dirty="0"/>
              <a:t> </a:t>
            </a:r>
            <a:r>
              <a:rPr lang="ru-RU" dirty="0" err="1"/>
              <a:t>ерып</a:t>
            </a:r>
            <a:r>
              <a:rPr lang="ru-RU" dirty="0"/>
              <a:t> </a:t>
            </a:r>
            <a:r>
              <a:rPr lang="ru-RU" dirty="0" err="1"/>
              <a:t>кайта</a:t>
            </a:r>
            <a:r>
              <a:rPr lang="ru-RU" dirty="0"/>
              <a:t> </a:t>
            </a:r>
            <a:r>
              <a:rPr lang="ru-RU" dirty="0" err="1"/>
              <a:t>икән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Әнисе</a:t>
            </a:r>
            <a:r>
              <a:rPr lang="ru-RU" dirty="0"/>
              <a:t>, </a:t>
            </a:r>
            <a:r>
              <a:rPr lang="ru-RU" dirty="0" err="1"/>
              <a:t>гаҗәпләнеп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- И, </a:t>
            </a:r>
            <a:r>
              <a:rPr lang="ru-RU" dirty="0" err="1"/>
              <a:t>улым</a:t>
            </a:r>
            <a:r>
              <a:rPr lang="ru-RU" dirty="0"/>
              <a:t>, </a:t>
            </a:r>
            <a:r>
              <a:rPr lang="ru-RU" dirty="0" err="1"/>
              <a:t>күреп</a:t>
            </a:r>
            <a:r>
              <a:rPr lang="ru-RU" dirty="0"/>
              <a:t> торам: </a:t>
            </a:r>
            <a:r>
              <a:rPr lang="ru-RU" dirty="0" err="1"/>
              <a:t>бүген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бишле</a:t>
            </a:r>
            <a:r>
              <a:rPr lang="ru-RU" dirty="0"/>
              <a:t> </a:t>
            </a:r>
            <a:r>
              <a:rPr lang="ru-RU" dirty="0" err="1"/>
              <a:t>алдың</a:t>
            </a:r>
            <a:r>
              <a:rPr lang="ru-RU" dirty="0"/>
              <a:t>, </a:t>
            </a:r>
            <a:r>
              <a:rPr lang="ru-RU" dirty="0" err="1"/>
              <a:t>шулай</a:t>
            </a:r>
            <a:r>
              <a:rPr lang="ru-RU" dirty="0"/>
              <a:t> бит?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Юк</a:t>
            </a:r>
            <a:r>
              <a:rPr lang="ru-RU" dirty="0"/>
              <a:t>, </a:t>
            </a:r>
            <a:r>
              <a:rPr lang="ru-RU" dirty="0" err="1"/>
              <a:t>әни</a:t>
            </a:r>
            <a:r>
              <a:rPr lang="ru-RU" dirty="0"/>
              <a:t>, </a:t>
            </a:r>
            <a:r>
              <a:rPr lang="ru-RU" dirty="0" err="1"/>
              <a:t>Фәнис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икеле</a:t>
            </a:r>
            <a:r>
              <a:rPr lang="ru-RU" dirty="0"/>
              <a:t> </a:t>
            </a:r>
            <a:r>
              <a:rPr lang="ru-RU" dirty="0" err="1"/>
              <a:t>алды</a:t>
            </a:r>
            <a:r>
              <a:rPr lang="ru-RU" dirty="0"/>
              <a:t>! – </a:t>
            </a:r>
            <a:r>
              <a:rPr lang="ru-RU" dirty="0" err="1"/>
              <a:t>дигән</a:t>
            </a:r>
            <a:r>
              <a:rPr lang="ru-RU" dirty="0"/>
              <a:t> </a:t>
            </a:r>
            <a:r>
              <a:rPr lang="ru-RU" dirty="0" err="1"/>
              <a:t>малай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07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tt-RU" dirty="0" smtClean="0"/>
              <a:t> Санамышлар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Бер</a:t>
            </a:r>
            <a:r>
              <a:rPr lang="tt-RU" dirty="0" smtClean="0"/>
              <a:t> –бермәк...</a:t>
            </a:r>
          </a:p>
          <a:p>
            <a:pPr marL="0" indent="0">
              <a:buNone/>
            </a:pPr>
            <a:r>
              <a:rPr lang="tt-RU" dirty="0" smtClean="0">
                <a:solidFill>
                  <a:srgbClr val="FF0000"/>
                </a:solidFill>
              </a:rPr>
              <a:t>Ун</a:t>
            </a:r>
            <a:r>
              <a:rPr lang="tt-RU" dirty="0" smtClean="0"/>
              <a:t>- уймак,</a:t>
            </a:r>
          </a:p>
          <a:p>
            <a:pPr marL="0" indent="0">
              <a:buNone/>
            </a:pPr>
            <a:r>
              <a:rPr lang="tt-RU" dirty="0" smtClean="0"/>
              <a:t>Кәҗәнкәдә каймак</a:t>
            </a:r>
          </a:p>
          <a:p>
            <a:pPr marL="0" indent="0">
              <a:buNone/>
            </a:pPr>
            <a:r>
              <a:rPr lang="tt-RU" dirty="0" smtClean="0"/>
              <a:t>Ары чыпчык, бире чыпчык,</a:t>
            </a:r>
          </a:p>
          <a:p>
            <a:pPr marL="0" indent="0">
              <a:buNone/>
            </a:pPr>
            <a:r>
              <a:rPr lang="tt-RU" dirty="0" smtClean="0"/>
              <a:t>Кызыл серкә, сикер чык.  </a:t>
            </a:r>
          </a:p>
          <a:p>
            <a:pPr algn="ctr"/>
            <a:r>
              <a:rPr lang="tt-RU" dirty="0" smtClean="0">
                <a:solidFill>
                  <a:srgbClr val="FF0000"/>
                </a:solidFill>
              </a:rPr>
              <a:t>Бер, ике,</a:t>
            </a:r>
          </a:p>
          <a:p>
            <a:pPr marL="0" indent="0" algn="ctr">
              <a:buNone/>
            </a:pPr>
            <a:r>
              <a:rPr lang="tt-RU" dirty="0" smtClean="0"/>
              <a:t>                 Әби кызы </a:t>
            </a:r>
            <a:r>
              <a:rPr lang="tt-RU" dirty="0" smtClean="0">
                <a:solidFill>
                  <a:srgbClr val="FF0000"/>
                </a:solidFill>
              </a:rPr>
              <a:t>унике</a:t>
            </a:r>
          </a:p>
          <a:p>
            <a:r>
              <a:rPr lang="tt-RU" dirty="0" smtClean="0">
                <a:solidFill>
                  <a:srgbClr val="FF0000"/>
                </a:solidFill>
              </a:rPr>
              <a:t>Бер, ике, өч</a:t>
            </a:r>
            <a:r>
              <a:rPr lang="tt-RU" dirty="0" smtClean="0"/>
              <a:t>, </a:t>
            </a:r>
          </a:p>
          <a:p>
            <a:pPr marL="0" indent="0">
              <a:buNone/>
            </a:pPr>
            <a:r>
              <a:rPr lang="tt-RU" dirty="0" smtClean="0"/>
              <a:t>Сиңа көч,</a:t>
            </a:r>
          </a:p>
          <a:p>
            <a:pPr marL="0" indent="0">
              <a:buNone/>
            </a:pPr>
            <a:r>
              <a:rPr lang="tt-RU" dirty="0" smtClean="0"/>
              <a:t>Син моннан күч.</a:t>
            </a:r>
          </a:p>
          <a:p>
            <a:endParaRPr lang="tt-RU" dirty="0"/>
          </a:p>
          <a:p>
            <a:pPr marL="0" indent="0">
              <a:buNone/>
            </a:pPr>
            <a:endParaRPr lang="tt-RU" dirty="0"/>
          </a:p>
        </p:txBody>
      </p:sp>
    </p:spTree>
    <p:extLst>
      <p:ext uri="{BB962C8B-B14F-4D97-AF65-F5344CB8AC3E}">
        <p14:creationId xmlns:p14="http://schemas.microsoft.com/office/powerpoint/2010/main" val="3453014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tt-RU" dirty="0" smtClean="0"/>
              <a:t> Такмаклар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Ике</a:t>
            </a:r>
            <a:r>
              <a:rPr lang="tt-RU" dirty="0" smtClean="0"/>
              <a:t> песи суга бара</a:t>
            </a:r>
          </a:p>
          <a:p>
            <a:pPr marL="0" indent="0">
              <a:buNone/>
            </a:pPr>
            <a:r>
              <a:rPr lang="tt-RU" dirty="0" smtClean="0"/>
              <a:t>    Көянтә, чиләк асып.</a:t>
            </a:r>
          </a:p>
          <a:p>
            <a:pPr marL="0" indent="0">
              <a:buNone/>
            </a:pPr>
            <a:r>
              <a:rPr lang="tt-RU" dirty="0" smtClean="0"/>
              <a:t>    </a:t>
            </a:r>
            <a:r>
              <a:rPr lang="tt-RU" dirty="0" smtClean="0">
                <a:solidFill>
                  <a:srgbClr val="FF0000"/>
                </a:solidFill>
              </a:rPr>
              <a:t>Ике</a:t>
            </a:r>
            <a:r>
              <a:rPr lang="tt-RU" dirty="0" smtClean="0"/>
              <a:t> тычкан карап кала</a:t>
            </a:r>
          </a:p>
          <a:p>
            <a:pPr marL="0" indent="0">
              <a:buNone/>
            </a:pPr>
            <a:r>
              <a:rPr lang="tt-RU" dirty="0" smtClean="0"/>
              <a:t>    Капка төбенә басып. </a:t>
            </a:r>
            <a:endParaRPr lang="tt-RU" dirty="0"/>
          </a:p>
          <a:p>
            <a:pPr algn="ctr"/>
            <a:r>
              <a:rPr lang="tt-RU" dirty="0" smtClean="0"/>
              <a:t>       </a:t>
            </a:r>
            <a:r>
              <a:rPr lang="tt-RU" dirty="0" smtClean="0">
                <a:solidFill>
                  <a:srgbClr val="FF0000"/>
                </a:solidFill>
              </a:rPr>
              <a:t>Алтмыш</a:t>
            </a:r>
            <a:r>
              <a:rPr lang="tt-RU" dirty="0" smtClean="0"/>
              <a:t> яш</a:t>
            </a:r>
            <a:r>
              <a:rPr lang="ru-RU" dirty="0" smtClean="0"/>
              <a:t>ь</a:t>
            </a:r>
            <a:r>
              <a:rPr lang="tt-RU" dirty="0" smtClean="0"/>
              <a:t>лек тавыгыбыз</a:t>
            </a:r>
          </a:p>
          <a:p>
            <a:pPr marL="0" indent="0" algn="ctr">
              <a:buNone/>
            </a:pPr>
            <a:r>
              <a:rPr lang="tt-RU" dirty="0" smtClean="0"/>
              <a:t>      </a:t>
            </a:r>
            <a:r>
              <a:rPr lang="tt-RU" dirty="0" smtClean="0">
                <a:solidFill>
                  <a:srgbClr val="FF0000"/>
                </a:solidFill>
              </a:rPr>
              <a:t>Йөз</a:t>
            </a:r>
            <a:r>
              <a:rPr lang="tt-RU" dirty="0" smtClean="0"/>
              <a:t> йомыркага утырган.</a:t>
            </a:r>
          </a:p>
          <a:p>
            <a:pPr marL="0" indent="0" algn="ctr">
              <a:buNone/>
            </a:pPr>
            <a:r>
              <a:rPr lang="tt-RU" dirty="0" smtClean="0"/>
              <a:t>Безнең кәҗә кесәсенә</a:t>
            </a:r>
          </a:p>
          <a:p>
            <a:pPr marL="0" indent="0" algn="ctr">
              <a:buNone/>
            </a:pPr>
            <a:r>
              <a:rPr lang="tt-RU" dirty="0" smtClean="0"/>
              <a:t>    Вак чикләвек тутырган.</a:t>
            </a:r>
          </a:p>
          <a:p>
            <a:r>
              <a:rPr lang="tt-RU" dirty="0" smtClean="0"/>
              <a:t>Әнә килә автомобиль, </a:t>
            </a:r>
          </a:p>
          <a:p>
            <a:pPr marL="0" indent="0">
              <a:buNone/>
            </a:pPr>
            <a:r>
              <a:rPr lang="tt-RU" dirty="0" smtClean="0"/>
              <a:t>   Аны йөртә Гөлҗамал;</a:t>
            </a:r>
          </a:p>
          <a:p>
            <a:pPr marL="0" indent="0">
              <a:buNone/>
            </a:pPr>
            <a:r>
              <a:rPr lang="tt-RU" dirty="0" smtClean="0"/>
              <a:t>  </a:t>
            </a:r>
            <a:r>
              <a:rPr lang="tt-RU" dirty="0" smtClean="0">
                <a:solidFill>
                  <a:srgbClr val="FF0000"/>
                </a:solidFill>
              </a:rPr>
              <a:t>“Бишле” </a:t>
            </a:r>
            <a:r>
              <a:rPr lang="tt-RU" dirty="0" smtClean="0"/>
              <a:t>алулары күңелле</a:t>
            </a:r>
          </a:p>
          <a:p>
            <a:pPr marL="0" indent="0">
              <a:buNone/>
            </a:pPr>
            <a:r>
              <a:rPr lang="tt-RU" dirty="0" smtClean="0"/>
              <a:t>  </a:t>
            </a:r>
            <a:r>
              <a:rPr lang="tt-RU" dirty="0" smtClean="0">
                <a:solidFill>
                  <a:srgbClr val="FF0000"/>
                </a:solidFill>
              </a:rPr>
              <a:t>“Икеле </a:t>
            </a:r>
            <a:r>
              <a:rPr lang="tt-RU" dirty="0" smtClean="0"/>
              <a:t>” алсаң бик яман.</a:t>
            </a:r>
            <a:endParaRPr lang="ru-RU" dirty="0"/>
          </a:p>
        </p:txBody>
      </p:sp>
      <p:pic>
        <p:nvPicPr>
          <p:cNvPr id="6146" name="Picture 2" descr="C:\Documents and Settings\Admin\Рабочий стол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2592288" cy="154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Рабочий стол\1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18288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Admin\Рабочий стол\i.jpg1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301208"/>
            <a:ext cx="1657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Admin\Рабочий стол\i.jpg1444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957" y="4797152"/>
            <a:ext cx="15716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92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Тел көрмәкләндергечләр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  Мич башында </a:t>
            </a: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мәче</a:t>
            </a:r>
          </a:p>
          <a:p>
            <a:pPr marL="365760" lvl="1" indent="0">
              <a:buNone/>
            </a:pP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мәченең </a:t>
            </a: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башы.</a:t>
            </a:r>
          </a:p>
          <a:p>
            <a:pPr marL="365760" lvl="1" indent="0">
              <a:buNone/>
            </a:pP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мәченең </a:t>
            </a: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башына </a:t>
            </a:r>
          </a:p>
          <a:p>
            <a:pPr marL="365760" lvl="1" indent="0">
              <a:buNone/>
            </a:pPr>
            <a:r>
              <a:rPr lang="tt-RU" dirty="0" smtClean="0"/>
              <a:t>Ишелмәсен мич ташы </a:t>
            </a:r>
          </a:p>
          <a:p>
            <a:pPr marL="365760" lvl="1" indent="0">
              <a:buNone/>
            </a:pPr>
            <a:endParaRPr lang="tt-RU" dirty="0"/>
          </a:p>
          <a:p>
            <a:pPr marL="365760" lvl="1" indent="0">
              <a:buNone/>
            </a:pPr>
            <a:r>
              <a:rPr lang="tt-RU" dirty="0" smtClean="0"/>
              <a:t>Тиз әйтергә мин кыстамыйм,</a:t>
            </a:r>
          </a:p>
          <a:p>
            <a:pPr marL="365760" lvl="1" indent="0">
              <a:buNone/>
            </a:pPr>
            <a:r>
              <a:rPr lang="tt-RU" dirty="0" smtClean="0"/>
              <a:t>Бик еш әйтәм мин аны, </a:t>
            </a: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кат</a:t>
            </a:r>
            <a:r>
              <a:rPr lang="ru-RU" dirty="0" smtClean="0"/>
              <a:t>,</a:t>
            </a:r>
          </a:p>
          <a:p>
            <a:pPr marL="365760" lvl="1" indent="0">
              <a:buNone/>
            </a:pPr>
            <a:r>
              <a:rPr lang="tt-RU" dirty="0" smtClean="0">
                <a:solidFill>
                  <a:srgbClr val="FF0000"/>
                </a:solidFill>
              </a:rPr>
              <a:t>Биш</a:t>
            </a:r>
            <a:r>
              <a:rPr lang="tt-RU" dirty="0" smtClean="0"/>
              <a:t> кат әйтсәм, мин бик шат</a:t>
            </a:r>
          </a:p>
        </p:txBody>
      </p:sp>
    </p:spTree>
    <p:extLst>
      <p:ext uri="{BB962C8B-B14F-4D97-AF65-F5344CB8AC3E}">
        <p14:creationId xmlns:p14="http://schemas.microsoft.com/office/powerpoint/2010/main" val="232912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>
              <a:buNone/>
            </a:pPr>
            <a:r>
              <a:rPr lang="tt-RU" dirty="0" smtClean="0"/>
              <a:t>   </a:t>
            </a:r>
            <a:r>
              <a:rPr lang="tt-RU" sz="3600" dirty="0" smtClean="0">
                <a:solidFill>
                  <a:srgbClr val="FF0000"/>
                </a:solidFill>
              </a:rPr>
              <a:t>Халык авыз иҗаты </a:t>
            </a:r>
            <a:r>
              <a:rPr lang="tt-RU" sz="3600" dirty="0" smtClean="0"/>
              <a:t>ул- халкыбызның күп гасырлар дәвамында тупланып килгән </a:t>
            </a:r>
            <a:r>
              <a:rPr lang="tt-RU" sz="3600" smtClean="0"/>
              <a:t>педагогик мирасы. </a:t>
            </a:r>
            <a:r>
              <a:rPr lang="tt-RU" sz="3600" dirty="0" smtClean="0"/>
              <a:t>Җиргә килгән һәр буын шул әсәрләрдә тәүге кат матурлык, шиг</a:t>
            </a:r>
            <a:r>
              <a:rPr lang="ru-RU" sz="3600" dirty="0"/>
              <a:t>ъ</a:t>
            </a:r>
            <a:r>
              <a:rPr lang="tt-RU" sz="3600" dirty="0" smtClean="0"/>
              <a:t>рият белән очраша; шулар ярдәмендә аның күңелендә туган телгә, туган җиргә, туган халкына мәхәббәт тернәкләнә.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281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tt-RU" dirty="0" smtClean="0"/>
              <a:t>Табышмаклар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/>
              <a:t>* </a:t>
            </a:r>
            <a:r>
              <a:rPr lang="ru-RU" dirty="0" err="1">
                <a:solidFill>
                  <a:srgbClr val="FF0000"/>
                </a:solidFill>
              </a:rPr>
              <a:t>Утыз</a:t>
            </a:r>
            <a:r>
              <a:rPr lang="ru-RU" dirty="0"/>
              <a:t> </a:t>
            </a:r>
            <a:r>
              <a:rPr lang="ru-RU" dirty="0" err="1"/>
              <a:t>тештән</a:t>
            </a:r>
            <a:r>
              <a:rPr lang="ru-RU" dirty="0"/>
              <a:t> </a:t>
            </a:r>
            <a:r>
              <a:rPr lang="ru-RU" dirty="0" err="1"/>
              <a:t>чыккан</a:t>
            </a:r>
            <a:r>
              <a:rPr lang="ru-RU" dirty="0"/>
              <a:t> − </a:t>
            </a:r>
            <a:r>
              <a:rPr lang="ru-RU" dirty="0" err="1">
                <a:solidFill>
                  <a:srgbClr val="FF0000"/>
                </a:solidFill>
              </a:rPr>
              <a:t>утыз</a:t>
            </a:r>
            <a:r>
              <a:rPr lang="ru-RU" dirty="0"/>
              <a:t> </a:t>
            </a:r>
            <a:r>
              <a:rPr lang="ru-RU" dirty="0" err="1"/>
              <a:t>адәмгә</a:t>
            </a:r>
            <a:r>
              <a:rPr lang="ru-RU" dirty="0"/>
              <a:t> </a:t>
            </a:r>
            <a:r>
              <a:rPr lang="ru-RU" dirty="0" err="1"/>
              <a:t>җәелә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(</a:t>
            </a:r>
            <a:r>
              <a:rPr lang="ru-RU" i="1" dirty="0" err="1"/>
              <a:t>Мәкаль</a:t>
            </a:r>
            <a:r>
              <a:rPr lang="ru-RU" i="1" dirty="0" smtClean="0"/>
              <a:t>)</a:t>
            </a:r>
          </a:p>
          <a:p>
            <a:r>
              <a:rPr lang="ru-RU" dirty="0"/>
              <a:t>* </a:t>
            </a:r>
            <a:r>
              <a:rPr lang="ru-RU" dirty="0" err="1">
                <a:solidFill>
                  <a:srgbClr val="FF0000"/>
                </a:solidFill>
              </a:rPr>
              <a:t>Бишәү</a:t>
            </a:r>
            <a:r>
              <a:rPr lang="ru-RU" dirty="0"/>
              <a:t> </a:t>
            </a:r>
            <a:r>
              <a:rPr lang="ru-RU" dirty="0" err="1"/>
              <a:t>чәчә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берәү</a:t>
            </a:r>
            <a:r>
              <a:rPr lang="ru-RU" dirty="0"/>
              <a:t> </a:t>
            </a:r>
            <a:r>
              <a:rPr lang="ru-RU" dirty="0" err="1"/>
              <a:t>жыя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(</a:t>
            </a:r>
            <a:r>
              <a:rPr lang="ru-RU" i="1" dirty="0" err="1"/>
              <a:t>Язу</a:t>
            </a:r>
            <a:r>
              <a:rPr lang="ru-RU" i="1" dirty="0"/>
              <a:t>, </a:t>
            </a:r>
            <a:r>
              <a:rPr lang="ru-RU" i="1" dirty="0" err="1"/>
              <a:t>уку</a:t>
            </a:r>
            <a:r>
              <a:rPr lang="ru-RU" i="1" dirty="0" smtClean="0"/>
              <a:t>)</a:t>
            </a:r>
          </a:p>
          <a:p>
            <a:r>
              <a:rPr lang="ru-RU" dirty="0"/>
              <a:t>* </a:t>
            </a:r>
            <a:r>
              <a:rPr lang="ru-RU" dirty="0" err="1"/>
              <a:t>Үзе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карыш</a:t>
            </a:r>
            <a:r>
              <a:rPr lang="ru-RU" dirty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Теле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/>
              <a:t> </a:t>
            </a:r>
            <a:r>
              <a:rPr lang="ru-RU" dirty="0" err="1"/>
              <a:t>карыш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(</a:t>
            </a:r>
            <a:r>
              <a:rPr lang="ru-RU" i="1" dirty="0" err="1"/>
              <a:t>Каләм</a:t>
            </a:r>
            <a:r>
              <a:rPr lang="ru-RU" i="1" dirty="0" smtClean="0"/>
              <a:t>)</a:t>
            </a:r>
          </a:p>
          <a:p>
            <a:r>
              <a:rPr lang="ru-RU" dirty="0"/>
              <a:t>*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көтүче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/>
              <a:t> </a:t>
            </a:r>
            <a:r>
              <a:rPr lang="ru-RU" dirty="0" err="1"/>
              <a:t>сарык</a:t>
            </a:r>
            <a:r>
              <a:rPr lang="ru-RU" dirty="0"/>
              <a:t> </a:t>
            </a:r>
            <a:r>
              <a:rPr lang="ru-RU" dirty="0" err="1"/>
              <a:t>көтә</a:t>
            </a:r>
            <a:r>
              <a:rPr lang="ru-RU" dirty="0"/>
              <a:t>.</a:t>
            </a:r>
            <a:br>
              <a:rPr lang="ru-RU" dirty="0"/>
            </a:br>
            <a:r>
              <a:rPr lang="ru-RU" i="1" dirty="0"/>
              <a:t>(Ай, </a:t>
            </a:r>
            <a:r>
              <a:rPr lang="ru-RU" i="1" dirty="0" err="1"/>
              <a:t>йолдызлар</a:t>
            </a:r>
            <a:r>
              <a:rPr lang="ru-RU" i="1" dirty="0"/>
              <a:t>)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4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* </a:t>
            </a:r>
            <a:r>
              <a:rPr lang="ru-RU" dirty="0" err="1">
                <a:solidFill>
                  <a:srgbClr val="FF0000"/>
                </a:solidFill>
              </a:rPr>
              <a:t>Дүрт</a:t>
            </a:r>
            <a:r>
              <a:rPr lang="ru-RU" dirty="0"/>
              <a:t> </a:t>
            </a:r>
            <a:r>
              <a:rPr lang="ru-RU" dirty="0" err="1"/>
              <a:t>почмаклы</a:t>
            </a:r>
            <a:r>
              <a:rPr lang="ru-RU" dirty="0"/>
              <a:t> </a:t>
            </a:r>
            <a:r>
              <a:rPr lang="ru-RU" dirty="0" err="1"/>
              <a:t>келәтем</a:t>
            </a:r>
            <a:r>
              <a:rPr lang="ru-RU" dirty="0"/>
              <a:t>, −</a:t>
            </a:r>
            <a:br>
              <a:rPr lang="ru-RU" dirty="0"/>
            </a:br>
            <a:r>
              <a:rPr lang="ru-RU" dirty="0" err="1"/>
              <a:t>Аккошым</a:t>
            </a:r>
            <a:r>
              <a:rPr lang="ru-RU" dirty="0"/>
              <a:t> бар </a:t>
            </a:r>
            <a:r>
              <a:rPr lang="ru-RU" dirty="0" err="1"/>
              <a:t>эчендә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Кеше </a:t>
            </a:r>
            <a:r>
              <a:rPr lang="ru-RU" dirty="0" err="1"/>
              <a:t>алыр</a:t>
            </a:r>
            <a:r>
              <a:rPr lang="ru-RU" dirty="0"/>
              <a:t> </a:t>
            </a:r>
            <a:r>
              <a:rPr lang="ru-RU" dirty="0" err="1"/>
              <a:t>дип</a:t>
            </a:r>
            <a:r>
              <a:rPr lang="ru-RU" dirty="0"/>
              <a:t> </a:t>
            </a:r>
            <a:r>
              <a:rPr lang="ru-RU" dirty="0" err="1"/>
              <a:t>кайгым</a:t>
            </a:r>
            <a:r>
              <a:rPr lang="ru-RU" dirty="0"/>
              <a:t> </a:t>
            </a:r>
            <a:r>
              <a:rPr lang="ru-RU" dirty="0" err="1"/>
              <a:t>юк</a:t>
            </a:r>
            <a:r>
              <a:rPr lang="ru-RU" dirty="0"/>
              <a:t>, −</a:t>
            </a:r>
            <a:br>
              <a:rPr lang="ru-RU" dirty="0"/>
            </a:br>
            <a:r>
              <a:rPr lang="ru-RU" dirty="0" err="1"/>
              <a:t>Тамгасы</a:t>
            </a:r>
            <a:r>
              <a:rPr lang="ru-RU" dirty="0"/>
              <a:t> бар </a:t>
            </a:r>
            <a:r>
              <a:rPr lang="ru-RU" dirty="0" err="1" smtClean="0"/>
              <a:t>түшендә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i="1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590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ru-RU" dirty="0" err="1" smtClean="0">
                <a:solidFill>
                  <a:srgbClr val="FF0000"/>
                </a:solidFill>
              </a:rPr>
              <a:t>Мең</a:t>
            </a:r>
            <a:r>
              <a:rPr lang="ru-RU" dirty="0" smtClean="0"/>
              <a:t> </a:t>
            </a:r>
            <a:r>
              <a:rPr lang="ru-RU" dirty="0" err="1"/>
              <a:t>шырпыга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лампа</a:t>
            </a:r>
            <a:r>
              <a:rPr lang="ru-RU" dirty="0" smtClean="0"/>
              <a:t>.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>
              <a:buFont typeface="Arial" charset="0"/>
              <a:buChar char="•"/>
            </a:pPr>
            <a:r>
              <a:rPr lang="ru-RU" dirty="0"/>
              <a:t>* </a:t>
            </a:r>
            <a:r>
              <a:rPr lang="ru-RU" dirty="0" err="1"/>
              <a:t>Кабат-кабат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кошта </a:t>
            </a:r>
            <a:r>
              <a:rPr lang="ru-RU" dirty="0" err="1">
                <a:solidFill>
                  <a:srgbClr val="FF0000"/>
                </a:solidFill>
              </a:rPr>
              <a:t>өч</a:t>
            </a:r>
            <a:r>
              <a:rPr lang="ru-RU" dirty="0"/>
              <a:t> </a:t>
            </a:r>
            <a:r>
              <a:rPr lang="ru-RU" dirty="0" err="1"/>
              <a:t>йөз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алтмыш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биш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канат,</a:t>
            </a:r>
            <a:br>
              <a:rPr lang="ru-RU" dirty="0"/>
            </a:br>
            <a:r>
              <a:rPr lang="ru-RU" dirty="0"/>
              <a:t>Мин торам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санап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Көн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кими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канат.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tt-RU" dirty="0" smtClean="0"/>
          </a:p>
        </p:txBody>
      </p:sp>
      <p:pic>
        <p:nvPicPr>
          <p:cNvPr id="1026" name="Picture 2" descr="C:\Documents and Settings\Admin\Рабочий стол\и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2152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Рабочий стол\у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593" y="6206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Рабочий стол\ал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28575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2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95536" y="548680"/>
            <a:ext cx="4038600" cy="5586968"/>
          </a:xfrm>
        </p:spPr>
        <p:txBody>
          <a:bodyPr/>
          <a:lstStyle/>
          <a:p>
            <a:r>
              <a:rPr lang="ru-RU" dirty="0"/>
              <a:t>* Тау </a:t>
            </a:r>
            <a:r>
              <a:rPr lang="ru-RU" dirty="0" err="1"/>
              <a:t>башында</a:t>
            </a:r>
            <a:r>
              <a:rPr lang="ru-RU" dirty="0"/>
              <a:t> </a:t>
            </a:r>
            <a:r>
              <a:rPr lang="ru-RU" dirty="0" err="1"/>
              <a:t>җәүһәр</a:t>
            </a:r>
            <a:r>
              <a:rPr lang="ru-RU" dirty="0"/>
              <a:t> </a:t>
            </a:r>
            <a:r>
              <a:rPr lang="ru-RU" dirty="0" err="1"/>
              <a:t>таш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Аңа</a:t>
            </a:r>
            <a:r>
              <a:rPr lang="ru-RU" dirty="0"/>
              <a:t> туры </a:t>
            </a:r>
            <a:r>
              <a:rPr lang="ru-RU" dirty="0" err="1"/>
              <a:t>караган</a:t>
            </a:r>
            <a:r>
              <a:rPr lang="ru-RU" dirty="0"/>
              <a:t> </a:t>
            </a:r>
            <a:r>
              <a:rPr lang="ru-RU" dirty="0" err="1"/>
              <a:t>кешенең</a:t>
            </a:r>
            <a:r>
              <a:rPr lang="ru-RU" dirty="0"/>
              <a:t> </a:t>
            </a:r>
            <a:r>
              <a:rPr lang="ru-RU" dirty="0" err="1"/>
              <a:t>күзе</a:t>
            </a:r>
            <a:r>
              <a:rPr lang="ru-RU" dirty="0"/>
              <a:t> </a:t>
            </a:r>
            <a:r>
              <a:rPr lang="ru-RU" dirty="0" err="1"/>
              <a:t>яшь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тапкан</a:t>
            </a:r>
            <a:r>
              <a:rPr lang="ru-RU" dirty="0"/>
              <a:t> </a:t>
            </a:r>
            <a:r>
              <a:rPr lang="ru-RU" dirty="0" err="1"/>
              <a:t>кешегә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йөз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егерме</a:t>
            </a:r>
            <a:r>
              <a:rPr lang="ru-RU" dirty="0"/>
              <a:t> </a:t>
            </a:r>
            <a:r>
              <a:rPr lang="ru-RU" dirty="0" err="1"/>
              <a:t>яшь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80624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/>
              <a:t>Ай </a:t>
            </a:r>
            <a:r>
              <a:rPr lang="ru-RU" dirty="0" err="1"/>
              <a:t>белән</a:t>
            </a:r>
            <a:r>
              <a:rPr lang="ru-RU" dirty="0"/>
              <a:t> </a:t>
            </a:r>
            <a:r>
              <a:rPr lang="ru-RU" dirty="0" err="1"/>
              <a:t>килә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Көн</a:t>
            </a:r>
            <a:r>
              <a:rPr lang="ru-RU" dirty="0"/>
              <a:t> </a:t>
            </a:r>
            <a:r>
              <a:rPr lang="ru-RU" dirty="0" err="1"/>
              <a:t>белән</a:t>
            </a:r>
            <a:r>
              <a:rPr lang="ru-RU" dirty="0"/>
              <a:t> </a:t>
            </a:r>
            <a:r>
              <a:rPr lang="ru-RU" dirty="0" err="1"/>
              <a:t>китә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Алтын </a:t>
            </a:r>
            <a:r>
              <a:rPr lang="ru-RU" dirty="0" err="1"/>
              <a:t>башлы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Көмеш</a:t>
            </a:r>
            <a:r>
              <a:rPr lang="ru-RU" dirty="0"/>
              <a:t> </a:t>
            </a:r>
            <a:r>
              <a:rPr lang="ru-RU" dirty="0" err="1"/>
              <a:t>чәчле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дә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яшьле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8498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6876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* </a:t>
            </a:r>
            <a:r>
              <a:rPr lang="ru-RU" dirty="0" err="1"/>
              <a:t>Аягы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алтмыш</a:t>
            </a:r>
            <a:r>
              <a:rPr lang="ru-RU" dirty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Кулы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җитмеш</a:t>
            </a:r>
            <a:r>
              <a:rPr lang="ru-RU" dirty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Бите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йөз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җитмеш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* </a:t>
            </a:r>
            <a:r>
              <a:rPr lang="ru-RU" dirty="0" err="1"/>
              <a:t>Безнең</a:t>
            </a:r>
            <a:r>
              <a:rPr lang="ru-RU" dirty="0"/>
              <a:t> </a:t>
            </a:r>
            <a:r>
              <a:rPr lang="ru-RU" dirty="0" err="1"/>
              <a:t>киленнең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кырык</a:t>
            </a:r>
            <a:r>
              <a:rPr lang="ru-RU" dirty="0"/>
              <a:t> </a:t>
            </a:r>
            <a:r>
              <a:rPr lang="ru-RU" dirty="0" err="1"/>
              <a:t>итәге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Урамга</a:t>
            </a:r>
            <a:r>
              <a:rPr lang="ru-RU" dirty="0"/>
              <a:t> </a:t>
            </a:r>
            <a:r>
              <a:rPr lang="ru-RU" dirty="0" err="1"/>
              <a:t>чыкса</a:t>
            </a:r>
            <a:r>
              <a:rPr lang="ru-RU" dirty="0"/>
              <a:t>, </a:t>
            </a:r>
            <a:r>
              <a:rPr lang="ru-RU" dirty="0" err="1"/>
              <a:t>җил</a:t>
            </a:r>
            <a:r>
              <a:rPr lang="ru-RU" dirty="0"/>
              <a:t> </a:t>
            </a:r>
            <a:r>
              <a:rPr lang="ru-RU" dirty="0" err="1"/>
              <a:t>кайтара</a:t>
            </a:r>
            <a:r>
              <a:rPr lang="ru-RU" dirty="0"/>
              <a:t>.</a:t>
            </a:r>
            <a:br>
              <a:rPr lang="ru-RU" dirty="0"/>
            </a:br>
            <a:endParaRPr lang="ru-RU" dirty="0" smtClean="0"/>
          </a:p>
          <a:p>
            <a:r>
              <a:rPr lang="ru-RU" dirty="0"/>
              <a:t>* </a:t>
            </a:r>
            <a:r>
              <a:rPr lang="ru-RU" dirty="0" err="1"/>
              <a:t>Үзе</a:t>
            </a:r>
            <a:r>
              <a:rPr lang="ru-RU" dirty="0"/>
              <a:t> −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бөртек</a:t>
            </a:r>
            <a:r>
              <a:rPr lang="ru-RU" dirty="0"/>
              <a:t>, </a:t>
            </a:r>
            <a:r>
              <a:rPr lang="ru-RU" dirty="0" err="1"/>
              <a:t>эче</a:t>
            </a:r>
            <a:r>
              <a:rPr lang="ru-RU" dirty="0"/>
              <a:t> −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/>
              <a:t> </a:t>
            </a:r>
            <a:r>
              <a:rPr lang="ru-RU" dirty="0" err="1"/>
              <a:t>бөртек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Башы</a:t>
            </a:r>
            <a:r>
              <a:rPr lang="ru-RU" dirty="0"/>
              <a:t> − </a:t>
            </a:r>
            <a:r>
              <a:rPr lang="ru-RU" dirty="0" err="1"/>
              <a:t>җирдә</a:t>
            </a:r>
            <a:r>
              <a:rPr lang="ru-RU" dirty="0"/>
              <a:t>, </a:t>
            </a:r>
            <a:r>
              <a:rPr lang="ru-RU" dirty="0" err="1"/>
              <a:t>койрыгы</a:t>
            </a:r>
            <a:r>
              <a:rPr lang="ru-RU" dirty="0"/>
              <a:t> − </a:t>
            </a:r>
            <a:r>
              <a:rPr lang="ru-RU" dirty="0" err="1"/>
              <a:t>коймада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smtClean="0"/>
              <a:t>   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* </a:t>
            </a:r>
            <a:r>
              <a:rPr lang="ru-RU" dirty="0" err="1"/>
              <a:t>Утыра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ак</a:t>
            </a:r>
            <a:r>
              <a:rPr lang="ru-RU" dirty="0"/>
              <a:t> </a:t>
            </a:r>
            <a:r>
              <a:rPr lang="ru-RU" dirty="0" err="1"/>
              <a:t>чүлмәк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smtClean="0"/>
              <a:t>                        </a:t>
            </a:r>
            <a:r>
              <a:rPr lang="ru-RU" dirty="0" err="1" smtClean="0"/>
              <a:t>Өстенә</a:t>
            </a:r>
            <a:r>
              <a:rPr lang="ru-RU" dirty="0" smtClean="0"/>
              <a:t> </a:t>
            </a:r>
            <a:r>
              <a:rPr lang="ru-RU" dirty="0" err="1"/>
              <a:t>кигән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йөз</a:t>
            </a:r>
            <a:r>
              <a:rPr lang="ru-RU" dirty="0"/>
              <a:t> </a:t>
            </a:r>
            <a:r>
              <a:rPr lang="ru-RU" dirty="0" err="1"/>
              <a:t>күлмәк</a:t>
            </a:r>
            <a:r>
              <a:rPr lang="ru-RU" dirty="0"/>
              <a:t>.</a:t>
            </a:r>
          </a:p>
        </p:txBody>
      </p:sp>
      <p:pic>
        <p:nvPicPr>
          <p:cNvPr id="3074" name="Picture 2" descr="C:\Documents and Settings\Admin\Рабочий стол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8680"/>
            <a:ext cx="16478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Рабочий стол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11525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Рабочий стол\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008"/>
            <a:ext cx="1657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Admin\Рабочий стол\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89" y="4941168"/>
            <a:ext cx="16287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8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Безнең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өч</a:t>
            </a:r>
            <a:r>
              <a:rPr lang="ru-RU" dirty="0" smtClean="0"/>
              <a:t> </a:t>
            </a:r>
            <a:r>
              <a:rPr lang="ru-RU" dirty="0" err="1" smtClean="0"/>
              <a:t>дустыбыз</a:t>
            </a:r>
            <a:r>
              <a:rPr lang="ru-RU" dirty="0" smtClean="0"/>
              <a:t> бар: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Берсе</a:t>
            </a:r>
            <a:r>
              <a:rPr lang="ru-RU" dirty="0" smtClean="0"/>
              <a:t> </a:t>
            </a:r>
            <a:r>
              <a:rPr lang="ru-RU" dirty="0" err="1" smtClean="0"/>
              <a:t>ашата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>
                <a:solidFill>
                  <a:srgbClr val="FF0000"/>
                </a:solidFill>
              </a:rPr>
              <a:t>Икенчесе</a:t>
            </a:r>
            <a:r>
              <a:rPr lang="ru-RU" dirty="0" smtClean="0"/>
              <a:t> </a:t>
            </a:r>
            <a:r>
              <a:rPr lang="ru-RU" dirty="0" err="1" smtClean="0"/>
              <a:t>эчертә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>
                <a:solidFill>
                  <a:srgbClr val="FF0000"/>
                </a:solidFill>
              </a:rPr>
              <a:t>Өченчесе</a:t>
            </a:r>
            <a:r>
              <a:rPr lang="ru-RU" dirty="0" smtClean="0"/>
              <a:t> </a:t>
            </a:r>
            <a:r>
              <a:rPr lang="ru-RU" dirty="0" err="1" smtClean="0"/>
              <a:t>йорт</a:t>
            </a:r>
            <a:r>
              <a:rPr lang="ru-RU" dirty="0" smtClean="0"/>
              <a:t> </a:t>
            </a:r>
            <a:r>
              <a:rPr lang="ru-RU" dirty="0" err="1" smtClean="0"/>
              <a:t>саклый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>
                <a:solidFill>
                  <a:srgbClr val="FF0000"/>
                </a:solidFill>
              </a:rPr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кисмәктә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мең</a:t>
            </a:r>
            <a:r>
              <a:rPr lang="ru-RU" dirty="0" smtClean="0"/>
              <a:t> </a:t>
            </a:r>
            <a:r>
              <a:rPr lang="ru-RU" dirty="0" err="1" smtClean="0"/>
              <a:t>егет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0688"/>
            <a:ext cx="1657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Рабочий стол\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25799"/>
            <a:ext cx="1657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162161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C:\Documents and Settings\Admin\Рабочий стол\i.jpg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881" y="4941168"/>
            <a:ext cx="18954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89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ru-RU" dirty="0"/>
              <a:t>*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ботак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ботакта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борчак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r>
              <a:rPr lang="ru-RU" dirty="0"/>
              <a:t>* </a:t>
            </a:r>
            <a:r>
              <a:rPr lang="ru-RU" dirty="0" err="1"/>
              <a:t>Таяк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Таяк</a:t>
            </a:r>
            <a:r>
              <a:rPr lang="ru-RU" dirty="0"/>
              <a:t> </a:t>
            </a:r>
            <a:r>
              <a:rPr lang="ru-RU" dirty="0" err="1"/>
              <a:t>өстендә</a:t>
            </a:r>
            <a:r>
              <a:rPr lang="ru-RU" dirty="0"/>
              <a:t> маяк;</a:t>
            </a:r>
            <a:br>
              <a:rPr lang="ru-RU" dirty="0"/>
            </a:br>
            <a:r>
              <a:rPr lang="ru-RU" dirty="0"/>
              <a:t>Маяк </a:t>
            </a:r>
            <a:r>
              <a:rPr lang="ru-RU" dirty="0" err="1"/>
              <a:t>өстендә</a:t>
            </a:r>
            <a:r>
              <a:rPr lang="ru-RU" dirty="0"/>
              <a:t> </a:t>
            </a:r>
            <a:r>
              <a:rPr lang="ru-RU" dirty="0" err="1"/>
              <a:t>кибет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Кибет</a:t>
            </a:r>
            <a:r>
              <a:rPr lang="ru-RU" dirty="0"/>
              <a:t> </a:t>
            </a:r>
            <a:r>
              <a:rPr lang="ru-RU" dirty="0" err="1"/>
              <a:t>эчендә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дүрт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егет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pPr algn="ctr"/>
            <a:r>
              <a:rPr lang="ru-RU" dirty="0"/>
              <a:t>*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йомгакта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/>
              <a:t> </a:t>
            </a:r>
            <a:r>
              <a:rPr lang="ru-RU" dirty="0" err="1"/>
              <a:t>энә</a:t>
            </a:r>
            <a:r>
              <a:rPr lang="ru-RU" dirty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Сиңа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,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тимә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C:\Documents and Settings\Admin\Рабочий стол\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598"/>
            <a:ext cx="2375911" cy="178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Рабочий стол\12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1"/>
            <a:ext cx="1744216" cy="134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10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tt-RU" dirty="0" smtClean="0"/>
              <a:t>Мәкал</a:t>
            </a:r>
            <a:r>
              <a:rPr lang="ru-RU" dirty="0" err="1" smtClean="0"/>
              <a:t>ьләр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Бер</a:t>
            </a:r>
            <a:r>
              <a:rPr lang="ru-RU" dirty="0"/>
              <a:t> калган </a:t>
            </a:r>
            <a:r>
              <a:rPr lang="ru-RU" dirty="0" err="1"/>
              <a:t>эш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кырык</a:t>
            </a:r>
            <a:r>
              <a:rPr lang="ru-RU" dirty="0"/>
              <a:t> </a:t>
            </a:r>
            <a:r>
              <a:rPr lang="ru-RU" dirty="0" err="1"/>
              <a:t>елга</a:t>
            </a:r>
            <a:r>
              <a:rPr lang="ru-RU" dirty="0"/>
              <a:t> </a:t>
            </a:r>
            <a:r>
              <a:rPr lang="ru-RU" dirty="0" err="1"/>
              <a:t>калыр</a:t>
            </a:r>
            <a:r>
              <a:rPr lang="ru-RU" dirty="0" smtClean="0"/>
              <a:t>.</a:t>
            </a:r>
          </a:p>
          <a:p>
            <a:r>
              <a:rPr lang="ru-RU" dirty="0" err="1"/>
              <a:t>Егет</a:t>
            </a:r>
            <a:r>
              <a:rPr lang="ru-RU" dirty="0"/>
              <a:t> </a:t>
            </a:r>
            <a:r>
              <a:rPr lang="ru-RU" dirty="0" err="1"/>
              <a:t>кешегә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җитмеш</a:t>
            </a:r>
            <a:r>
              <a:rPr lang="ru-RU" dirty="0"/>
              <a:t> </a:t>
            </a:r>
            <a:r>
              <a:rPr lang="ru-RU" dirty="0" err="1"/>
              <a:t>төрле</a:t>
            </a:r>
            <a:r>
              <a:rPr lang="ru-RU" dirty="0"/>
              <a:t> </a:t>
            </a:r>
            <a:r>
              <a:rPr lang="ru-RU" dirty="0" err="1"/>
              <a:t>һөнәр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аз</a:t>
            </a:r>
            <a:r>
              <a:rPr lang="ru-RU" dirty="0" smtClean="0"/>
              <a:t>.</a:t>
            </a:r>
          </a:p>
          <a:p>
            <a:r>
              <a:rPr lang="ru-RU" dirty="0" err="1"/>
              <a:t>Коралда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кырык</a:t>
            </a:r>
            <a:r>
              <a:rPr lang="ru-RU" dirty="0"/>
              <a:t> </a:t>
            </a:r>
            <a:r>
              <a:rPr lang="ru-RU" dirty="0" err="1"/>
              <a:t>кешенең</a:t>
            </a:r>
            <a:r>
              <a:rPr lang="ru-RU" dirty="0"/>
              <a:t> </a:t>
            </a:r>
            <a:r>
              <a:rPr lang="ru-RU" dirty="0" err="1"/>
              <a:t>көче</a:t>
            </a:r>
            <a:r>
              <a:rPr lang="ru-RU" dirty="0"/>
              <a:t> бар</a:t>
            </a:r>
            <a:r>
              <a:rPr lang="ru-RU" dirty="0" smtClean="0"/>
              <a:t>.</a:t>
            </a:r>
          </a:p>
          <a:p>
            <a:r>
              <a:rPr lang="ru-RU" dirty="0" err="1"/>
              <a:t>Эшең</a:t>
            </a:r>
            <a:r>
              <a:rPr lang="ru-RU" dirty="0"/>
              <a:t> торса -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тәңкә</a:t>
            </a:r>
            <a:r>
              <a:rPr lang="ru-RU" dirty="0"/>
              <a:t>, </a:t>
            </a:r>
            <a:r>
              <a:rPr lang="ru-RU" dirty="0" err="1"/>
              <a:t>өйрәнүең</a:t>
            </a:r>
            <a:r>
              <a:rPr lang="ru-RU" dirty="0"/>
              <a:t> -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/>
              <a:t> </a:t>
            </a:r>
            <a:r>
              <a:rPr lang="ru-RU" dirty="0" err="1"/>
              <a:t>тәңкә</a:t>
            </a:r>
            <a:r>
              <a:rPr lang="ru-RU" dirty="0" smtClean="0"/>
              <a:t>.</a:t>
            </a:r>
          </a:p>
          <a:p>
            <a:r>
              <a:rPr lang="ru-RU" dirty="0" err="1">
                <a:solidFill>
                  <a:srgbClr val="FF0000"/>
                </a:solidFill>
              </a:rPr>
              <a:t>Сигез</a:t>
            </a:r>
            <a:r>
              <a:rPr lang="ru-RU" dirty="0"/>
              <a:t> </a:t>
            </a:r>
            <a:r>
              <a:rPr lang="ru-RU" dirty="0" err="1"/>
              <a:t>көнгә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тугыз</a:t>
            </a:r>
            <a:r>
              <a:rPr lang="ru-RU" dirty="0"/>
              <a:t> </a:t>
            </a:r>
            <a:r>
              <a:rPr lang="ru-RU" dirty="0" err="1"/>
              <a:t>бәйрәм</a:t>
            </a:r>
            <a:r>
              <a:rPr lang="ru-RU" dirty="0" smtClean="0"/>
              <a:t>.</a:t>
            </a:r>
          </a:p>
          <a:p>
            <a:r>
              <a:rPr lang="tt-RU" dirty="0" smtClean="0">
                <a:solidFill>
                  <a:srgbClr val="FF0000"/>
                </a:solidFill>
              </a:rPr>
              <a:t>Җиде</a:t>
            </a:r>
            <a:r>
              <a:rPr lang="tt-RU" dirty="0" smtClean="0"/>
              <a:t> кат үлчә, </a:t>
            </a:r>
            <a:r>
              <a:rPr lang="tt-RU" dirty="0" smtClean="0">
                <a:solidFill>
                  <a:srgbClr val="FF0000"/>
                </a:solidFill>
              </a:rPr>
              <a:t>бер</a:t>
            </a:r>
            <a:r>
              <a:rPr lang="tt-RU" dirty="0" smtClean="0"/>
              <a:t> кат кис.</a:t>
            </a:r>
          </a:p>
          <a:p>
            <a:r>
              <a:rPr lang="ru-RU" dirty="0" err="1">
                <a:solidFill>
                  <a:srgbClr val="FF0000"/>
                </a:solidFill>
              </a:rPr>
              <a:t>Алтыда</a:t>
            </a:r>
            <a:r>
              <a:rPr lang="ru-RU" dirty="0"/>
              <a:t> </a:t>
            </a:r>
            <a:r>
              <a:rPr lang="ru-RU" dirty="0" err="1"/>
              <a:t>белгән</a:t>
            </a:r>
            <a:r>
              <a:rPr lang="ru-RU" dirty="0"/>
              <a:t> </a:t>
            </a:r>
            <a:r>
              <a:rPr lang="ru-RU" dirty="0" err="1"/>
              <a:t>ана</a:t>
            </a:r>
            <a:r>
              <a:rPr lang="ru-RU" dirty="0"/>
              <a:t> </a:t>
            </a:r>
            <a:r>
              <a:rPr lang="ru-RU" dirty="0" err="1"/>
              <a:t>телен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алтмышта</a:t>
            </a:r>
            <a:r>
              <a:rPr lang="ru-RU" dirty="0"/>
              <a:t> </a:t>
            </a:r>
            <a:r>
              <a:rPr lang="ru-RU" dirty="0" err="1"/>
              <a:t>онытмас</a:t>
            </a:r>
            <a:r>
              <a:rPr lang="ru-RU" dirty="0" smtClean="0"/>
              <a:t>.</a:t>
            </a:r>
          </a:p>
          <a:p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ялган</a:t>
            </a:r>
            <a:r>
              <a:rPr lang="ru-RU" dirty="0"/>
              <a:t> </a:t>
            </a:r>
            <a:r>
              <a:rPr lang="ru-RU" dirty="0" err="1"/>
              <a:t>сөйләсәң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тугыз</a:t>
            </a:r>
            <a:r>
              <a:rPr lang="ru-RU" dirty="0"/>
              <a:t> </a:t>
            </a:r>
            <a:r>
              <a:rPr lang="ru-RU" dirty="0" err="1"/>
              <a:t>дөресеңә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</a:t>
            </a:r>
            <a:r>
              <a:rPr lang="ru-RU" dirty="0" err="1"/>
              <a:t>ышанмаслар</a:t>
            </a:r>
            <a:r>
              <a:rPr lang="ru-RU" dirty="0" smtClean="0"/>
              <a:t>.</a:t>
            </a:r>
          </a:p>
          <a:p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яхшы</a:t>
            </a:r>
            <a:r>
              <a:rPr lang="ru-RU" dirty="0"/>
              <a:t> </a:t>
            </a:r>
            <a:r>
              <a:rPr lang="ru-RU" dirty="0" err="1"/>
              <a:t>сүз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/>
              <a:t> </a:t>
            </a:r>
            <a:r>
              <a:rPr lang="ru-RU" dirty="0" err="1"/>
              <a:t>күңелнең</a:t>
            </a:r>
            <a:r>
              <a:rPr lang="ru-RU" dirty="0"/>
              <a:t> </a:t>
            </a:r>
            <a:r>
              <a:rPr lang="ru-RU" dirty="0" err="1"/>
              <a:t>җәрәхәтен</a:t>
            </a:r>
            <a:r>
              <a:rPr lang="ru-RU" dirty="0"/>
              <a:t> </a:t>
            </a:r>
            <a:r>
              <a:rPr lang="ru-RU" dirty="0" err="1"/>
              <a:t>төзәтә</a:t>
            </a:r>
            <a:r>
              <a:rPr lang="ru-RU" dirty="0" smtClean="0"/>
              <a:t>.</a:t>
            </a:r>
          </a:p>
          <a:p>
            <a:endParaRPr lang="tt-RU" dirty="0"/>
          </a:p>
          <a:p>
            <a:endParaRPr lang="tt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35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Бәлачегә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таяк</a:t>
            </a:r>
            <a:r>
              <a:rPr lang="ru-RU" dirty="0"/>
              <a:t>, </a:t>
            </a:r>
            <a:r>
              <a:rPr lang="ru-RU" dirty="0" err="1"/>
              <a:t>әләкчегә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мең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таяк</a:t>
            </a:r>
            <a:r>
              <a:rPr lang="ru-RU" dirty="0" smtClean="0"/>
              <a:t>.</a:t>
            </a:r>
          </a:p>
          <a:p>
            <a:r>
              <a:rPr lang="ru-RU" dirty="0" err="1">
                <a:solidFill>
                  <a:srgbClr val="FF0000"/>
                </a:solidFill>
              </a:rPr>
              <a:t>Йөз</a:t>
            </a:r>
            <a:r>
              <a:rPr lang="ru-RU" dirty="0"/>
              <a:t> кат </a:t>
            </a:r>
            <a:r>
              <a:rPr lang="ru-RU" dirty="0" err="1"/>
              <a:t>әйткәнче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кат </a:t>
            </a:r>
            <a:r>
              <a:rPr lang="ru-RU" dirty="0" err="1"/>
              <a:t>эшләп</a:t>
            </a:r>
            <a:r>
              <a:rPr lang="ru-RU" dirty="0"/>
              <a:t> </a:t>
            </a:r>
            <a:r>
              <a:rPr lang="ru-RU" dirty="0" err="1"/>
              <a:t>күрсәт</a:t>
            </a:r>
            <a:r>
              <a:rPr lang="ru-RU" dirty="0" smtClean="0"/>
              <a:t>.</a:t>
            </a:r>
          </a:p>
          <a:p>
            <a:r>
              <a:rPr lang="ru-RU" dirty="0" err="1"/>
              <a:t>Каргыш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ике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башлы</a:t>
            </a:r>
            <a:r>
              <a:rPr lang="ru-RU" dirty="0"/>
              <a:t>, </a:t>
            </a:r>
            <a:r>
              <a:rPr lang="ru-RU" dirty="0" err="1"/>
              <a:t>юан</a:t>
            </a:r>
            <a:r>
              <a:rPr lang="ru-RU" dirty="0"/>
              <a:t> </a:t>
            </a:r>
            <a:r>
              <a:rPr lang="ru-RU" dirty="0" err="1"/>
              <a:t>башы</a:t>
            </a:r>
            <a:r>
              <a:rPr lang="ru-RU" dirty="0"/>
              <a:t> </a:t>
            </a:r>
            <a:r>
              <a:rPr lang="ru-RU" dirty="0" err="1"/>
              <a:t>үзеңә</a:t>
            </a:r>
            <a:r>
              <a:rPr lang="ru-RU" dirty="0"/>
              <a:t> </a:t>
            </a:r>
            <a:r>
              <a:rPr lang="ru-RU" dirty="0" err="1"/>
              <a:t>төшә</a:t>
            </a:r>
            <a:r>
              <a:rPr lang="ru-RU" dirty="0" smtClean="0"/>
              <a:t>.</a:t>
            </a:r>
          </a:p>
          <a:p>
            <a:r>
              <a:rPr lang="ru-RU" dirty="0" err="1"/>
              <a:t>Яман</a:t>
            </a:r>
            <a:r>
              <a:rPr lang="ru-RU" dirty="0"/>
              <a:t> </a:t>
            </a:r>
            <a:r>
              <a:rPr lang="ru-RU" dirty="0" err="1"/>
              <a:t>хәбәр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алтмыш</a:t>
            </a:r>
            <a:r>
              <a:rPr lang="ru-RU" dirty="0"/>
              <a:t> </a:t>
            </a:r>
            <a:r>
              <a:rPr lang="ru-RU" dirty="0" err="1"/>
              <a:t>аяклы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, </a:t>
            </a:r>
            <a:r>
              <a:rPr lang="ru-RU" dirty="0" err="1"/>
              <a:t>имеш</a:t>
            </a:r>
            <a:r>
              <a:rPr lang="ru-RU" dirty="0" smtClean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Ике</a:t>
            </a:r>
            <a:r>
              <a:rPr lang="ru-RU" dirty="0"/>
              <a:t> </a:t>
            </a:r>
            <a:r>
              <a:rPr lang="ru-RU" dirty="0" err="1"/>
              <a:t>биюче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</a:t>
            </a:r>
            <a:r>
              <a:rPr lang="ru-RU" dirty="0"/>
              <a:t> </a:t>
            </a:r>
            <a:r>
              <a:rPr lang="ru-RU" dirty="0" err="1"/>
              <a:t>арканда</a:t>
            </a:r>
            <a:r>
              <a:rPr lang="ru-RU" dirty="0"/>
              <a:t> </a:t>
            </a:r>
            <a:r>
              <a:rPr lang="ru-RU" dirty="0" err="1"/>
              <a:t>биемәс</a:t>
            </a:r>
            <a:r>
              <a:rPr lang="ru-RU" dirty="0" smtClean="0"/>
              <a:t>.</a:t>
            </a:r>
          </a:p>
          <a:p>
            <a:r>
              <a:rPr lang="ru-RU" dirty="0" err="1"/>
              <a:t>Иң</a:t>
            </a:r>
            <a:r>
              <a:rPr lang="ru-RU" dirty="0"/>
              <a:t> </a:t>
            </a:r>
            <a:r>
              <a:rPr lang="ru-RU" dirty="0" err="1"/>
              <a:t>яхшы</a:t>
            </a:r>
            <a:r>
              <a:rPr lang="ru-RU" dirty="0"/>
              <a:t> </a:t>
            </a:r>
            <a:r>
              <a:rPr lang="ru-RU" dirty="0" err="1"/>
              <a:t>көйне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</a:t>
            </a:r>
            <a:r>
              <a:rPr lang="ru-RU" dirty="0" err="1"/>
              <a:t>рәттән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өч</a:t>
            </a:r>
            <a:r>
              <a:rPr lang="ru-RU" dirty="0"/>
              <a:t> кат </a:t>
            </a:r>
            <a:r>
              <a:rPr lang="ru-RU" dirty="0" err="1"/>
              <a:t>җырламыйлар</a:t>
            </a:r>
            <a:r>
              <a:rPr lang="ru-RU" dirty="0" smtClean="0"/>
              <a:t>.</a:t>
            </a:r>
          </a:p>
          <a:p>
            <a:r>
              <a:rPr lang="ru-RU" dirty="0" err="1"/>
              <a:t>Уенчыга</a:t>
            </a:r>
            <a:r>
              <a:rPr lang="ru-RU" dirty="0"/>
              <a:t> </a:t>
            </a:r>
            <a:r>
              <a:rPr lang="ru-RU" dirty="0" err="1"/>
              <a:t>ялынсаң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өч</a:t>
            </a:r>
            <a:r>
              <a:rPr lang="ru-RU" dirty="0"/>
              <a:t> </a:t>
            </a:r>
            <a:r>
              <a:rPr lang="ru-RU" dirty="0" err="1"/>
              <a:t>көнгәчә</a:t>
            </a:r>
            <a:r>
              <a:rPr lang="ru-RU" dirty="0"/>
              <a:t> </a:t>
            </a:r>
            <a:r>
              <a:rPr lang="ru-RU" dirty="0" err="1"/>
              <a:t>назланыр</a:t>
            </a:r>
            <a:r>
              <a:rPr lang="ru-RU" dirty="0" smtClean="0"/>
              <a:t>.</a:t>
            </a:r>
          </a:p>
          <a:p>
            <a:r>
              <a:rPr lang="ru-RU" dirty="0" err="1"/>
              <a:t>Белгәнең</a:t>
            </a:r>
            <a:r>
              <a:rPr lang="ru-RU" dirty="0"/>
              <a:t> - </a:t>
            </a:r>
            <a:r>
              <a:rPr lang="ru-RU" dirty="0" err="1">
                <a:solidFill>
                  <a:srgbClr val="FF0000"/>
                </a:solidFill>
              </a:rPr>
              <a:t>тугыз</a:t>
            </a:r>
            <a:r>
              <a:rPr lang="ru-RU" dirty="0"/>
              <a:t>, </a:t>
            </a:r>
            <a:r>
              <a:rPr lang="ru-RU" dirty="0" err="1"/>
              <a:t>белмәгәнең</a:t>
            </a:r>
            <a:r>
              <a:rPr lang="ru-RU" dirty="0"/>
              <a:t> - </a:t>
            </a:r>
            <a:r>
              <a:rPr lang="ru-RU" dirty="0" err="1">
                <a:solidFill>
                  <a:srgbClr val="FF0000"/>
                </a:solidFill>
              </a:rPr>
              <a:t>утыз</a:t>
            </a:r>
            <a:r>
              <a:rPr lang="ru-RU" dirty="0" smtClean="0"/>
              <a:t>.</a:t>
            </a:r>
          </a:p>
          <a:p>
            <a:r>
              <a:rPr lang="ru-RU" dirty="0" err="1"/>
              <a:t>Беләге</a:t>
            </a:r>
            <a:r>
              <a:rPr lang="ru-RU" dirty="0"/>
              <a:t> </a:t>
            </a:r>
            <a:r>
              <a:rPr lang="ru-RU" dirty="0" err="1"/>
              <a:t>юан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берне</a:t>
            </a:r>
            <a:r>
              <a:rPr lang="ru-RU" dirty="0"/>
              <a:t> </a:t>
            </a:r>
            <a:r>
              <a:rPr lang="ru-RU" dirty="0" err="1"/>
              <a:t>егар</a:t>
            </a:r>
            <a:r>
              <a:rPr lang="ru-RU" dirty="0"/>
              <a:t>, </a:t>
            </a:r>
            <a:r>
              <a:rPr lang="ru-RU" dirty="0" err="1"/>
              <a:t>белеме</a:t>
            </a:r>
            <a:r>
              <a:rPr lang="ru-RU" dirty="0"/>
              <a:t> </a:t>
            </a:r>
            <a:r>
              <a:rPr lang="ru-RU" dirty="0" err="1"/>
              <a:t>булган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меңне</a:t>
            </a:r>
            <a:r>
              <a:rPr lang="ru-RU" dirty="0"/>
              <a:t> </a:t>
            </a:r>
            <a:r>
              <a:rPr lang="ru-RU" dirty="0" err="1"/>
              <a:t>егар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328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rgbClr val="0CDAA4"/>
      </a:lt1>
      <a:dk2>
        <a:srgbClr val="666666"/>
      </a:dk2>
      <a:lt2>
        <a:srgbClr val="D2D2D2"/>
      </a:lt2>
      <a:accent1>
        <a:srgbClr val="9B0041"/>
      </a:accent1>
      <a:accent2>
        <a:srgbClr val="72002C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447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«Халык авыз иҗаты» илендә саннар (Презентацияне сан темасын үткәндә кулланырга мөмкин)</vt:lpstr>
      <vt:lpstr>Табышмаклар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Мәкальләр</vt:lpstr>
      <vt:lpstr>Презентация PowerPoint</vt:lpstr>
      <vt:lpstr>Мәзәкләр</vt:lpstr>
      <vt:lpstr>Презентация PowerPoint</vt:lpstr>
      <vt:lpstr> Санамышлар</vt:lpstr>
      <vt:lpstr> Такмаклар</vt:lpstr>
      <vt:lpstr>Тел көрмәкләндергечләр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113</cp:revision>
  <dcterms:modified xsi:type="dcterms:W3CDTF">2014-12-05T19:39:38Z</dcterms:modified>
</cp:coreProperties>
</file>