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0" autoAdjust="0"/>
  </p:normalViewPr>
  <p:slideViewPr>
    <p:cSldViewPr>
      <p:cViewPr varScale="1">
        <p:scale>
          <a:sx n="79" d="100"/>
          <a:sy n="79" d="100"/>
        </p:scale>
        <p:origin x="-3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Шолохов Михаил Александ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1371600"/>
            <a:ext cx="4714876" cy="334328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00FF"/>
                </a:solidFill>
                <a:latin typeface="Broadway" pitchFamily="82" charset="0"/>
              </a:rPr>
              <a:t>Шолохов </a:t>
            </a:r>
            <a:br>
              <a:rPr lang="ru-RU" sz="3600" i="1" dirty="0" smtClean="0">
                <a:solidFill>
                  <a:srgbClr val="0000FF"/>
                </a:solidFill>
                <a:latin typeface="Broadway" pitchFamily="82" charset="0"/>
              </a:rPr>
            </a:br>
            <a:r>
              <a:rPr lang="ru-RU" sz="3600" i="1" dirty="0" smtClean="0">
                <a:solidFill>
                  <a:srgbClr val="0000FF"/>
                </a:solidFill>
                <a:latin typeface="Broadway" pitchFamily="82" charset="0"/>
              </a:rPr>
              <a:t>Михаил Александрович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6206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И.В.Ампилогова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357166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Михаил Александрович Шолохов ушел из жизни 21 февраля 1984 года в станице Вешенской – на крутом берегу своего тихого Дона.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3457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Documents and Settings\H\Рабочий стол\Новая папка (2)\фотогр\ВЕШКИ МОИ\IMG_0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14818"/>
            <a:ext cx="3571868" cy="2643182"/>
          </a:xfrm>
          <a:prstGeom prst="rect">
            <a:avLst/>
          </a:prstGeom>
          <a:noFill/>
        </p:spPr>
      </p:pic>
      <p:pic>
        <p:nvPicPr>
          <p:cNvPr id="6147" name="Picture 3" descr="C:\Documents and Settings\H\Рабочий стол\Новая папка (2)\фотогр\ВЕШКИ МОИ\IMG_05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86058"/>
            <a:ext cx="32512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М.А.Шолохов похоронен в саду у своего дома вместе с Марией Петровной , на высоком берегу воспетого им Дона</a:t>
            </a:r>
            <a:endParaRPr lang="ru-RU" sz="3200" dirty="0"/>
          </a:p>
        </p:txBody>
      </p:sp>
      <p:pic>
        <p:nvPicPr>
          <p:cNvPr id="7170" name="Picture 2" descr="C:\Documents and Settings\H\Рабочий стол\Новая папка (2)\фотогр\ВЕШКИ МОИ\IMG_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8572560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H\Рабочий стол\Новая папка (2)\фотогр\ВЕШКИ МОИ\IMG_0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857232"/>
            <a:ext cx="2438400" cy="3251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effectLst/>
              </a:rPr>
              <a:t>В год смерти писателя на его родине образован Государственный музей-заповедник М.А. Шолохова. 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endParaRPr lang="ru-RU" sz="2000" i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2928926" cy="468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6600FF"/>
                </a:solidFill>
              </a:rPr>
              <a:t>     Станица Вешенская стала местом паломничества. В гостях у Шолохова бывали не только со всех уголков России, но и со всех концов света. </a:t>
            </a:r>
          </a:p>
          <a:p>
            <a:endParaRPr lang="ru-RU" dirty="0"/>
          </a:p>
        </p:txBody>
      </p:sp>
      <p:pic>
        <p:nvPicPr>
          <p:cNvPr id="8195" name="Picture 3" descr="C:\Documents and Settings\H\Рабочий стол\Новая папка (2)\фотогр\ВЕШКИ МОИ\IMG_04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2438400" cy="3251200"/>
          </a:xfrm>
          <a:prstGeom prst="rect">
            <a:avLst/>
          </a:prstGeom>
          <a:noFill/>
        </p:spPr>
      </p:pic>
      <p:pic>
        <p:nvPicPr>
          <p:cNvPr id="8196" name="Picture 4" descr="C:\Documents and Settings\H\Рабочий стол\Новая папка (2)\фотогр\ВЕШКИ МОИ\IMG_04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000372"/>
            <a:ext cx="2438400" cy="3251200"/>
          </a:xfrm>
          <a:prstGeom prst="rect">
            <a:avLst/>
          </a:prstGeom>
          <a:noFill/>
        </p:spPr>
      </p:pic>
      <p:pic>
        <p:nvPicPr>
          <p:cNvPr id="8197" name="Picture 5" descr="C:\Documents and Settings\H\Рабочий стол\Новая папка (2)\фотогр\ВЕШКИ МОИ\IMG_04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786190"/>
            <a:ext cx="3251200" cy="2438400"/>
          </a:xfrm>
          <a:prstGeom prst="rect">
            <a:avLst/>
          </a:prstGeom>
          <a:noFill/>
        </p:spPr>
      </p:pic>
      <p:pic>
        <p:nvPicPr>
          <p:cNvPr id="8198" name="Picture 6" descr="C:\Documents and Settings\H\Рабочий стол\Новая папка (2)\фотогр\ВЕШКИ МОИ\IMG_04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1214422"/>
            <a:ext cx="178591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2" y="571480"/>
            <a:ext cx="42862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Я хотел бы, чтобы мои книги помогали людям стать лучше, стать чище душой,  пробуждать любовь к человеку, стремление активно бороться за идеалы гуманизма и прогресса человечества. Если мне это удалось в какой-то  мере, я счастлив…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5" descr="пьь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H\Рабочий стол\Новая папка (2)\фотогр\ВЕШКИ МОИ\IMG_0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3251200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27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М. А. Шолохов родился 11(24) мая 1905 года </a:t>
            </a:r>
            <a:br>
              <a:rPr lang="ru-RU" sz="27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Comic Sans MS"/>
              </a:rPr>
            </a:br>
            <a:r>
              <a:rPr lang="ru-RU" sz="27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на хуторе </a:t>
            </a:r>
            <a:r>
              <a:rPr lang="ru-RU" sz="27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Кружилине</a:t>
            </a:r>
            <a:r>
              <a:rPr lang="ru-RU" sz="27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  станицы Вёшенской Донецкого округа</a:t>
            </a:r>
            <a:br>
              <a:rPr lang="ru-RU" sz="27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Comic Sans MS"/>
              </a:rPr>
            </a:br>
            <a:r>
              <a:rPr lang="ru-RU" sz="27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 Области Войска Донского.  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</a:br>
            <a:endParaRPr lang="ru-RU" dirty="0"/>
          </a:p>
        </p:txBody>
      </p:sp>
      <p:pic>
        <p:nvPicPr>
          <p:cNvPr id="2050" name="Picture 2" descr="C:\Documents and Settings\H\Рабочий стол\Новая папка (2)\фотогр\ВЕШКИ МОИ\IMG_05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48" y="2357430"/>
            <a:ext cx="3857652" cy="450057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861042"/>
            <a:ext cx="3609972" cy="299695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14678" y="3105835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Дом, где родился</a:t>
            </a:r>
          </a:p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М. А. Шолохов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2149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Внебрачный сын украинки, жены донского казака А. Д. Кузнецовой и богатого приказчика (сына купца, выходца с Рязанщины) А. М. Шолохова. В раннем детстве носил фамилию Кузнецов, получил надел земли как "сын казачий". В 1913, после усыновления родным отцом, потерял казачьи привилегии, став "сыном мещанина". Рос в атмосфере явной двусмысленности, что, очевидно, породило в характере Шолохова тягу к правде и справедливости, но и одновременно привычку скрывать о себе по возможности все. О юности Шолохова при его жизни распространялись многочисленные легенды, которые ничем не подтверждаются, противоречат историческим фактам и элементарной логике, но писатель их никогда не опровергал. Он окончил четыре класса гимназии. С 15ти лет начинает самостоятельную трудовую деятельность. Сменил множество профессий: учитель школы ликбеза, служащий станичного ревкома, счетовод, журналист…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E:\мои документы\angella\шолоховм\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6" y="214291"/>
            <a:ext cx="3143250" cy="3286148"/>
          </a:xfrm>
        </p:spPr>
      </p:pic>
      <p:pic>
        <p:nvPicPr>
          <p:cNvPr id="6" name="Picture 6" descr="Копия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81400"/>
            <a:ext cx="4000496" cy="3276600"/>
          </a:xfrm>
          <a:prstGeom prst="rect">
            <a:avLst/>
          </a:prstGeom>
          <a:noFill/>
          <a:ln w="76200" cmpd="tri">
            <a:solidFill>
              <a:srgbClr val="2A15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3214686"/>
            <a:ext cx="2643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kern="10" dirty="0" smtClean="0">
              <a:ln w="3175">
                <a:solidFill>
                  <a:schemeClr val="tx1"/>
                </a:solidFill>
                <a:round/>
                <a:headEnd/>
                <a:tailEnd/>
              </a:ln>
              <a:latin typeface="Comic Sans MS"/>
            </a:endParaRPr>
          </a:p>
          <a:p>
            <a:pPr algn="ctr"/>
            <a:endParaRPr lang="ru-RU" b="1" kern="10" dirty="0" smtClean="0">
              <a:ln w="3175">
                <a:solidFill>
                  <a:schemeClr val="tx1"/>
                </a:solidFill>
                <a:round/>
                <a:headEnd/>
                <a:tailEnd/>
              </a:ln>
              <a:latin typeface="Comic Sans MS"/>
            </a:endParaRPr>
          </a:p>
          <a:p>
            <a:pPr algn="ctr"/>
            <a:endParaRPr lang="ru-RU" b="1" kern="10" dirty="0" smtClean="0">
              <a:ln w="3175">
                <a:solidFill>
                  <a:schemeClr val="tx1"/>
                </a:solidFill>
                <a:round/>
                <a:headEnd/>
                <a:tailEnd/>
              </a:ln>
              <a:latin typeface="Comic Sans MS"/>
            </a:endParaRPr>
          </a:p>
          <a:p>
            <a:pPr algn="ctr"/>
            <a:endParaRPr lang="ru-RU" b="1" kern="10" dirty="0" smtClean="0">
              <a:ln w="3175">
                <a:solidFill>
                  <a:schemeClr val="tx1"/>
                </a:solidFill>
                <a:round/>
                <a:headEnd/>
                <a:tailEnd/>
              </a:ln>
              <a:latin typeface="Comic Sans MS"/>
            </a:endParaRPr>
          </a:p>
          <a:p>
            <a:pPr algn="ctr"/>
            <a:endParaRPr lang="ru-RU" b="1" kern="10" dirty="0" smtClean="0">
              <a:ln w="3175">
                <a:solidFill>
                  <a:schemeClr val="tx1"/>
                </a:solidFill>
                <a:round/>
                <a:headEnd/>
                <a:tailEnd/>
              </a:ln>
              <a:latin typeface="Comic Sans MS"/>
            </a:endParaRPr>
          </a:p>
          <a:p>
            <a:pPr algn="ctr"/>
            <a:endParaRPr lang="ru-RU" b="1" kern="10" dirty="0" smtClean="0">
              <a:ln w="3175">
                <a:solidFill>
                  <a:schemeClr val="tx1"/>
                </a:solidFill>
                <a:round/>
                <a:headEnd/>
                <a:tailEnd/>
              </a:ln>
              <a:latin typeface="Comic Sans MS"/>
            </a:endParaRPr>
          </a:p>
          <a:p>
            <a:pPr algn="ctr"/>
            <a:endParaRPr lang="ru-RU" b="1" kern="10" dirty="0" smtClean="0">
              <a:ln w="3175">
                <a:solidFill>
                  <a:schemeClr val="tx1"/>
                </a:solidFill>
                <a:round/>
                <a:headEnd/>
                <a:tailEnd/>
              </a:ln>
              <a:latin typeface="Comic Sans MS"/>
            </a:endParaRPr>
          </a:p>
          <a:p>
            <a:pPr algn="ctr"/>
            <a:endParaRPr lang="ru-RU" b="1" kern="10" dirty="0" smtClean="0">
              <a:ln w="3175">
                <a:solidFill>
                  <a:schemeClr val="tx1"/>
                </a:solidFill>
                <a:round/>
                <a:headEnd/>
                <a:tailEnd/>
              </a:ln>
              <a:latin typeface="Comic Sans MS"/>
            </a:endParaRPr>
          </a:p>
          <a:p>
            <a:pPr algn="ctr"/>
            <a:endParaRPr lang="ru-RU" b="1" kern="10" dirty="0" smtClean="0">
              <a:ln w="3175">
                <a:solidFill>
                  <a:schemeClr val="tx1"/>
                </a:solidFill>
                <a:round/>
                <a:headEnd/>
                <a:tailEnd/>
              </a:ln>
              <a:latin typeface="Comic Sans MS"/>
            </a:endParaRPr>
          </a:p>
          <a:p>
            <a:pPr algn="ctr"/>
            <a:endParaRPr lang="ru-RU" b="1" kern="10" dirty="0" smtClean="0">
              <a:ln w="3175">
                <a:solidFill>
                  <a:schemeClr val="tx1"/>
                </a:solidFill>
                <a:round/>
                <a:headEnd/>
                <a:tailEnd/>
              </a:ln>
              <a:latin typeface="Comic Sans MS"/>
            </a:endParaRPr>
          </a:p>
          <a:p>
            <a:pPr algn="ctr"/>
            <a:r>
              <a:rPr lang="ru-RU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Comic Sans MS"/>
              </a:rPr>
              <a:t>М. А. Шолохов - </a:t>
            </a:r>
          </a:p>
          <a:p>
            <a:pPr algn="ctr"/>
            <a:r>
              <a:rPr lang="ru-RU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Comic Sans MS"/>
              </a:rPr>
              <a:t>гимназист (справа)</a:t>
            </a:r>
            <a:endParaRPr lang="ru-RU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>
                  <a:lumMod val="95000"/>
                  <a:lumOff val="5000"/>
                </a:schemeClr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В 1923 году М. Шолохов уехал в Москву продолжить образование и попробовать силы в литературном творчестве.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Picture 7" descr="bibli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88635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4" descr="http://www.sholohov.dspl.ru/img/sholohov_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929066"/>
            <a:ext cx="492919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1924 году М. женился на Марии Петровне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Громославской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(1902-1992). Молодые венчались в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Букановской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церкви, связывая себя узами брака на 60 лет.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16" y="2143116"/>
            <a:ext cx="3048000" cy="44704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\Рабочий стол\Новая папка (2)\фотогр\ВЕШКИ МОИ\IMG_0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3116"/>
            <a:ext cx="3251200" cy="2438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250030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 1925 году печатаются рассказы "Бахчевник", "Пастух", "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Нахаленок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", повесть "Путь-дороженька" и другие. Книжное издательство "Новая Москва" подготовило сборник "Донские рассказы", Шолохов приступил к созданию романа "Тихий Дон". Над которым он напряжённо и упорно работает.</a:t>
            </a:r>
          </a:p>
        </p:txBody>
      </p:sp>
      <p:pic>
        <p:nvPicPr>
          <p:cNvPr id="4" name="Picture 4" descr="3---------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4610100" cy="2809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Копия 3---------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00518"/>
            <a:ext cx="3286148" cy="25574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Копия (2) 3---------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786190"/>
            <a:ext cx="3200400" cy="30718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48577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Михаил Александрович Шолохов дважды  был удостоен звания Героя Социалистического Труда, награжден множеством орденов. М. А. Шолохов - действительный член Академии наук СССР, почетный доктор филологии и философии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Книги М.А. Шолохова были переведены на многие языки. В 1962 г. он стал почетным доктором прав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Сент-Эндрюсского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университета в Шотландии. </a:t>
            </a:r>
          </a:p>
          <a:p>
            <a:endParaRPr lang="ru-RU" dirty="0"/>
          </a:p>
        </p:txBody>
      </p:sp>
      <p:pic>
        <p:nvPicPr>
          <p:cNvPr id="5" name="Picture 4" descr="ьь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3733800" cy="3962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3500438"/>
            <a:ext cx="2428860" cy="1000132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Личная программа пребывания М.А.Шолохова и его семьи на Нобелевских торжествах в Стокгольме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4786314" y="5286388"/>
            <a:ext cx="4357686" cy="8397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Выше: Михаил Александрович и Мария Петровна Шолоховы,  король Швеции Густав </a:t>
            </a:r>
            <a:r>
              <a:rPr lang="en-US" dirty="0" smtClean="0"/>
              <a:t> VI </a:t>
            </a:r>
            <a:r>
              <a:rPr lang="ru-RU" dirty="0" smtClean="0"/>
              <a:t> Адольф с женой. Стокгольм, 1965 г.</a:t>
            </a:r>
          </a:p>
          <a:p>
            <a:r>
              <a:rPr lang="ru-RU" dirty="0" smtClean="0"/>
              <a:t>Слева:  фрак Михаила Александровича и платье Марии Петровны, в которых они присутствовали на вручении Нобелевской премии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73051"/>
            <a:ext cx="8258204" cy="8699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1965 год – Нобелевская премия по литературе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C:\Documents and Settings\H\Рабочий стол\Новая папка (2)\фотогр\ВЕШКИ МОИ\IMG_0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929058" cy="2438400"/>
          </a:xfrm>
          <a:prstGeom prst="rect">
            <a:avLst/>
          </a:prstGeom>
          <a:noFill/>
        </p:spPr>
      </p:pic>
      <p:pic>
        <p:nvPicPr>
          <p:cNvPr id="5124" name="Picture 4" descr="C:\Documents and Settings\H\Рабочий стол\Новая папка (2)\фотогр\ВЕШКИ МОИ\IMG_0478.JPG"/>
          <p:cNvPicPr>
            <a:picLocks noChangeAspect="1" noChangeArrowheads="1"/>
          </p:cNvPicPr>
          <p:nvPr/>
        </p:nvPicPr>
        <p:blipFill>
          <a:blip r:embed="rId3"/>
          <a:srcRect b="15038"/>
          <a:stretch>
            <a:fillRect/>
          </a:stretch>
        </p:blipFill>
        <p:spPr bwMode="auto">
          <a:xfrm>
            <a:off x="3500430" y="1285860"/>
            <a:ext cx="5357850" cy="3643338"/>
          </a:xfrm>
          <a:prstGeom prst="rect">
            <a:avLst/>
          </a:prstGeom>
          <a:noFill/>
        </p:spPr>
      </p:pic>
      <p:pic>
        <p:nvPicPr>
          <p:cNvPr id="5125" name="Picture 5" descr="C:\Documents and Settings\H\Рабочий стол\Новая папка (2)\фотогр\ВЕШКИ МОИ\IMG_0476.JPG"/>
          <p:cNvPicPr>
            <a:picLocks noChangeAspect="1" noChangeArrowheads="1"/>
          </p:cNvPicPr>
          <p:nvPr/>
        </p:nvPicPr>
        <p:blipFill>
          <a:blip r:embed="rId4"/>
          <a:srcRect l="14649"/>
          <a:stretch>
            <a:fillRect/>
          </a:stretch>
        </p:blipFill>
        <p:spPr bwMode="auto">
          <a:xfrm>
            <a:off x="2571736" y="3606800"/>
            <a:ext cx="208121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479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Шолохов  Михаил Александрович</vt:lpstr>
      <vt:lpstr>Презентация PowerPoint</vt:lpstr>
      <vt:lpstr>М. А. Шолохов родился 11(24) мая 1905 года  на хуторе Кружилине  станицы Вёшенской Донецкого округа  Области Войска Донского.    </vt:lpstr>
      <vt:lpstr>Презентация PowerPoint</vt:lpstr>
      <vt:lpstr>   В 1923 году М. Шолохов уехал в Москву продолжить образование и попробовать силы в литературном творчестве. </vt:lpstr>
      <vt:lpstr>В 1924 году М. женился на Марии Петровне Громославской (1902-1992). Молодые венчались в Букановской церкви, связывая себя узами брака на 60 лет. </vt:lpstr>
      <vt:lpstr>Презентация PowerPoint</vt:lpstr>
      <vt:lpstr>Презентация PowerPoint</vt:lpstr>
      <vt:lpstr>Личная программа пребывания М.А.Шолохова и его семьи на Нобелевских торжествах в Стокгольме</vt:lpstr>
      <vt:lpstr>Презентация PowerPoint</vt:lpstr>
      <vt:lpstr> М.А.Шолохов похоронен в саду у своего дома вместе с Марией Петровной , на высоком берегу воспетого им Дона</vt:lpstr>
      <vt:lpstr>В год смерти писателя на его родине образован Государственный музей-заповедник М.А. Шолохова.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Шолохов  Михаил Александрович</dc:title>
  <cp:lastModifiedBy>Пользователь</cp:lastModifiedBy>
  <cp:revision>11</cp:revision>
  <dcterms:modified xsi:type="dcterms:W3CDTF">2015-12-02T07:12:31Z</dcterms:modified>
</cp:coreProperties>
</file>