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BE5E-96FA-49AF-9F29-F83FBA42D219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D768-92D2-4ACC-B4D4-F0ED0B49C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61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BE5E-96FA-49AF-9F29-F83FBA42D219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D768-92D2-4ACC-B4D4-F0ED0B49C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36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BE5E-96FA-49AF-9F29-F83FBA42D219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D768-92D2-4ACC-B4D4-F0ED0B49C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67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BE5E-96FA-49AF-9F29-F83FBA42D219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D768-92D2-4ACC-B4D4-F0ED0B49C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69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BE5E-96FA-49AF-9F29-F83FBA42D219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D768-92D2-4ACC-B4D4-F0ED0B49C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59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BE5E-96FA-49AF-9F29-F83FBA42D219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D768-92D2-4ACC-B4D4-F0ED0B49C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06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BE5E-96FA-49AF-9F29-F83FBA42D219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D768-92D2-4ACC-B4D4-F0ED0B49C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06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BE5E-96FA-49AF-9F29-F83FBA42D219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D768-92D2-4ACC-B4D4-F0ED0B49C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3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BE5E-96FA-49AF-9F29-F83FBA42D219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D768-92D2-4ACC-B4D4-F0ED0B49C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24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BE5E-96FA-49AF-9F29-F83FBA42D219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D768-92D2-4ACC-B4D4-F0ED0B49C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29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BE5E-96FA-49AF-9F29-F83FBA42D219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D768-92D2-4ACC-B4D4-F0ED0B49C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9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5BE5E-96FA-49AF-9F29-F83FBA42D219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8D768-92D2-4ACC-B4D4-F0ED0B49C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11933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Владимир </a:t>
            </a:r>
            <a:r>
              <a:rPr lang="ru-RU" b="1" i="1" dirty="0" err="1" smtClean="0">
                <a:solidFill>
                  <a:srgbClr val="FF0000"/>
                </a:solidFill>
              </a:rPr>
              <a:t>Цыденович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Халхуев</a:t>
            </a:r>
            <a:r>
              <a:rPr lang="ru-RU" b="1" i="1" dirty="0" smtClean="0">
                <a:solidFill>
                  <a:srgbClr val="FF0000"/>
                </a:solidFill>
              </a:rPr>
              <a:t>- Т</a:t>
            </a:r>
            <a:r>
              <a:rPr lang="en-US" b="1" i="1" dirty="0" smtClean="0">
                <a:solidFill>
                  <a:srgbClr val="FF0000"/>
                </a:solidFill>
              </a:rPr>
              <a:t>ү</a:t>
            </a:r>
            <a:r>
              <a:rPr lang="ru-RU" b="1" i="1" dirty="0" err="1" smtClean="0">
                <a:solidFill>
                  <a:srgbClr val="FF0000"/>
                </a:solidFill>
              </a:rPr>
              <a:t>нхэн</a:t>
            </a:r>
            <a:r>
              <a:rPr lang="ru-RU" b="1" i="1" dirty="0" smtClean="0">
                <a:solidFill>
                  <a:srgbClr val="FF0000"/>
                </a:solidFill>
              </a:rPr>
              <a:t> нютагай </a:t>
            </a:r>
            <a:r>
              <a:rPr lang="ru-RU" b="1" i="1" dirty="0" err="1" smtClean="0">
                <a:solidFill>
                  <a:srgbClr val="FF0000"/>
                </a:solidFill>
              </a:rPr>
              <a:t>бэлигтэй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үльгэршэн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4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426720"/>
            <a:ext cx="5181600" cy="57502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Владимир </a:t>
            </a:r>
            <a:r>
              <a:rPr lang="ru-RU" dirty="0" err="1"/>
              <a:t>Сыденович</a:t>
            </a:r>
            <a:r>
              <a:rPr lang="ru-RU" dirty="0"/>
              <a:t> </a:t>
            </a:r>
            <a:r>
              <a:rPr lang="ru-RU" dirty="0" err="1"/>
              <a:t>Халхуев</a:t>
            </a:r>
            <a:r>
              <a:rPr lang="ru-RU" dirty="0"/>
              <a:t> родился 4 апреля 1939 года в с. </a:t>
            </a:r>
            <a:r>
              <a:rPr lang="ru-RU" dirty="0" err="1"/>
              <a:t>Галбай</a:t>
            </a:r>
            <a:r>
              <a:rPr lang="ru-RU" dirty="0"/>
              <a:t> </a:t>
            </a:r>
            <a:r>
              <a:rPr lang="ru-RU" dirty="0" err="1"/>
              <a:t>Тункинского</a:t>
            </a:r>
            <a:r>
              <a:rPr lang="ru-RU" dirty="0"/>
              <a:t> района в простой крестьянской семье </a:t>
            </a:r>
            <a:r>
              <a:rPr lang="ru-RU" dirty="0" err="1"/>
              <a:t>Сыдена</a:t>
            </a:r>
            <a:r>
              <a:rPr lang="ru-RU" dirty="0"/>
              <a:t> </a:t>
            </a:r>
            <a:r>
              <a:rPr lang="ru-RU" dirty="0" err="1"/>
              <a:t>Дашеевича</a:t>
            </a:r>
            <a:r>
              <a:rPr lang="ru-RU" dirty="0"/>
              <a:t> и </a:t>
            </a:r>
            <a:r>
              <a:rPr lang="ru-RU" dirty="0" err="1"/>
              <a:t>Иринчин</a:t>
            </a:r>
            <a:r>
              <a:rPr lang="ru-RU" dirty="0"/>
              <a:t> </a:t>
            </a:r>
            <a:r>
              <a:rPr lang="ru-RU" dirty="0" err="1"/>
              <a:t>Жигжитовны</a:t>
            </a:r>
            <a:r>
              <a:rPr lang="ru-RU" dirty="0"/>
              <a:t>. С восьми лет он начал учиться  в </a:t>
            </a:r>
            <a:r>
              <a:rPr lang="ru-RU" dirty="0" err="1"/>
              <a:t>Хобокской</a:t>
            </a:r>
            <a:r>
              <a:rPr lang="ru-RU" dirty="0"/>
              <a:t> начальной школе. Когда Володя учился в 4 классе, тяжело заболел и был вынужден оставить учебу.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201" y="426720"/>
            <a:ext cx="4729480" cy="523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6" r="15000"/>
          <a:stretch/>
        </p:blipFill>
        <p:spPr>
          <a:xfrm>
            <a:off x="1625600" y="325120"/>
            <a:ext cx="3616960" cy="5283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72200" y="325120"/>
            <a:ext cx="5181600" cy="58518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Володя рос любознательным  мальчиком. С малых лет любил слушать народные </a:t>
            </a:r>
            <a:r>
              <a:rPr lang="ru-RU" sz="3200" dirty="0" err="1"/>
              <a:t>улигеры</a:t>
            </a:r>
            <a:r>
              <a:rPr lang="ru-RU" sz="3200" dirty="0"/>
              <a:t> и сказки из уст замечательных сказителей </a:t>
            </a:r>
            <a:r>
              <a:rPr lang="ru-RU" sz="3200" dirty="0" err="1"/>
              <a:t>Сунды</a:t>
            </a:r>
            <a:r>
              <a:rPr lang="ru-RU" sz="3200" dirty="0"/>
              <a:t> </a:t>
            </a:r>
            <a:r>
              <a:rPr lang="ru-RU" sz="3200" dirty="0" err="1"/>
              <a:t>Хусаева</a:t>
            </a:r>
            <a:r>
              <a:rPr lang="ru-RU" sz="3200" dirty="0"/>
              <a:t> и </a:t>
            </a:r>
            <a:r>
              <a:rPr lang="ru-RU" sz="3200" dirty="0" err="1"/>
              <a:t>Жалсарая</a:t>
            </a:r>
            <a:r>
              <a:rPr lang="ru-RU" sz="3200" dirty="0"/>
              <a:t> </a:t>
            </a:r>
            <a:r>
              <a:rPr lang="ru-RU" sz="3200" dirty="0" err="1"/>
              <a:t>Бухаева</a:t>
            </a:r>
            <a:r>
              <a:rPr lang="ru-RU" sz="3200" dirty="0"/>
              <a:t>. Вскоре он сам стал исполнять </a:t>
            </a:r>
            <a:r>
              <a:rPr lang="ru-RU" sz="3200" dirty="0" err="1"/>
              <a:t>улигеры</a:t>
            </a:r>
            <a:r>
              <a:rPr lang="ru-RU" sz="3200" dirty="0"/>
              <a:t> не хуже своих учителей, заниматься литературной обработкой. Бурятские сказки- </a:t>
            </a:r>
            <a:r>
              <a:rPr lang="ru-RU" sz="3200" dirty="0" err="1"/>
              <a:t>улигеры</a:t>
            </a:r>
            <a:r>
              <a:rPr lang="ru-RU" sz="3200" dirty="0"/>
              <a:t> стали основными жанрами  его творчества.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2480" y="5811520"/>
            <a:ext cx="4775200" cy="65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«Чугунная медаль  или невероятная история, приключившаяся с Пахал-</a:t>
            </a:r>
            <a:r>
              <a:rPr lang="ru-RU" dirty="0" err="1" smtClean="0"/>
              <a:t>Доржо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6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Рукопись сказки «Чугунная медаль» на бурятском языке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9" r="17428"/>
          <a:stretch/>
        </p:blipFill>
        <p:spPr>
          <a:xfrm>
            <a:off x="4165600" y="1690688"/>
            <a:ext cx="3738880" cy="4351338"/>
          </a:xfrm>
        </p:spPr>
      </p:pic>
    </p:spTree>
    <p:extLst>
      <p:ext uri="{BB962C8B-B14F-4D97-AF65-F5344CB8AC3E}">
        <p14:creationId xmlns:p14="http://schemas.microsoft.com/office/powerpoint/2010/main" val="39332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709920" y="987425"/>
            <a:ext cx="5462588" cy="4313309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 fontScale="92500" lnSpcReduction="20000"/>
          </a:bodyPr>
          <a:lstStyle/>
          <a:p>
            <a:r>
              <a:rPr lang="ru-RU" sz="4000" dirty="0" smtClean="0"/>
              <a:t>Сборники произведений В.С. </a:t>
            </a:r>
            <a:r>
              <a:rPr lang="ru-RU" sz="4000" dirty="0" err="1" smtClean="0"/>
              <a:t>Халхуева</a:t>
            </a:r>
            <a:endParaRPr lang="ru-RU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/>
              <a:t>«Встреча </a:t>
            </a:r>
            <a:r>
              <a:rPr lang="ru-RU" sz="4000" dirty="0"/>
              <a:t>друзей» (1969</a:t>
            </a:r>
            <a:r>
              <a:rPr lang="ru-RU" sz="4000" dirty="0" smtClean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/>
              <a:t> </a:t>
            </a:r>
            <a:r>
              <a:rPr lang="ru-RU" sz="4000" dirty="0"/>
              <a:t>«Золотая тетрадь» (1973), </a:t>
            </a:r>
            <a:endParaRPr lang="ru-RU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/>
              <a:t>«</a:t>
            </a:r>
            <a:r>
              <a:rPr lang="ru-RU" sz="4000" dirty="0"/>
              <a:t>Волшебный кнут» (1989). </a:t>
            </a:r>
          </a:p>
        </p:txBody>
      </p:sp>
    </p:spTree>
    <p:extLst>
      <p:ext uri="{BB962C8B-B14F-4D97-AF65-F5344CB8AC3E}">
        <p14:creationId xmlns:p14="http://schemas.microsoft.com/office/powerpoint/2010/main" val="294796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153</Words>
  <Application>Microsoft Office PowerPoint</Application>
  <PresentationFormat>Широкоэкранный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Владимир Цыденович Халхуев- Түнхэн нютагай бэлигтэй үльгэршэн</vt:lpstr>
      <vt:lpstr>Презентация PowerPoint</vt:lpstr>
      <vt:lpstr>Презентация PowerPoint</vt:lpstr>
      <vt:lpstr>Рукопись сказки «Чугунная медаль» на бурятском языке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Владимир Цыденович Халхуев- Түнхэн нютагай бэлигтэй үльгэршэн</dc:title>
  <dc:creator>Butyat</dc:creator>
  <cp:lastModifiedBy>Butyat</cp:lastModifiedBy>
  <cp:revision>6</cp:revision>
  <dcterms:created xsi:type="dcterms:W3CDTF">2013-10-23T03:37:28Z</dcterms:created>
  <dcterms:modified xsi:type="dcterms:W3CDTF">2013-10-23T09:04:59Z</dcterms:modified>
</cp:coreProperties>
</file>