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21"/>
  </p:notesMasterIdLst>
  <p:sldIdLst>
    <p:sldId id="256" r:id="rId2"/>
    <p:sldId id="257" r:id="rId3"/>
    <p:sldId id="258" r:id="rId4"/>
    <p:sldId id="259" r:id="rId5"/>
    <p:sldId id="260" r:id="rId6"/>
    <p:sldId id="261" r:id="rId7"/>
    <p:sldId id="262" r:id="rId8"/>
    <p:sldId id="266" r:id="rId9"/>
    <p:sldId id="264" r:id="rId10"/>
    <p:sldId id="267" r:id="rId11"/>
    <p:sldId id="269" r:id="rId12"/>
    <p:sldId id="271" r:id="rId13"/>
    <p:sldId id="273" r:id="rId14"/>
    <p:sldId id="274" r:id="rId15"/>
    <p:sldId id="275" r:id="rId16"/>
    <p:sldId id="277" r:id="rId17"/>
    <p:sldId id="278" r:id="rId18"/>
    <p:sldId id="279" r:id="rId19"/>
    <p:sldId id="280"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4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5D27B8-A5C1-414B-BB3D-63CCCD9AA278}" type="datetimeFigureOut">
              <a:rPr lang="ru-RU" smtClean="0"/>
              <a:pPr/>
              <a:t>13.12.2014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4944B2-984F-43FC-87F6-058103B075A4}"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C4FE242E-5B4A-4FFA-8615-7EE0E8E38CC9}" type="datetimeFigureOut">
              <a:rPr lang="ru-RU" smtClean="0"/>
              <a:pPr/>
              <a:t>13.12.2014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CC9DADC-3814-4330-BED8-53754461EA4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4FE242E-5B4A-4FFA-8615-7EE0E8E38CC9}" type="datetimeFigureOut">
              <a:rPr lang="ru-RU" smtClean="0"/>
              <a:pPr/>
              <a:t>13.12.2014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C9DADC-3814-4330-BED8-53754461EA4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4FE242E-5B4A-4FFA-8615-7EE0E8E38CC9}" type="datetimeFigureOut">
              <a:rPr lang="ru-RU" smtClean="0"/>
              <a:pPr/>
              <a:t>13.12.2014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C9DADC-3814-4330-BED8-53754461EA4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4FE242E-5B4A-4FFA-8615-7EE0E8E38CC9}" type="datetimeFigureOut">
              <a:rPr lang="ru-RU" smtClean="0"/>
              <a:pPr/>
              <a:t>13.12.2014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C9DADC-3814-4330-BED8-53754461EA4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C4FE242E-5B4A-4FFA-8615-7EE0E8E38CC9}" type="datetimeFigureOut">
              <a:rPr lang="ru-RU" smtClean="0"/>
              <a:pPr/>
              <a:t>13.12.2014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C9DADC-3814-4330-BED8-53754461EA4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4FE242E-5B4A-4FFA-8615-7EE0E8E38CC9}" type="datetimeFigureOut">
              <a:rPr lang="ru-RU" smtClean="0"/>
              <a:pPr/>
              <a:t>13.12.2014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CC9DADC-3814-4330-BED8-53754461EA4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C4FE242E-5B4A-4FFA-8615-7EE0E8E38CC9}" type="datetimeFigureOut">
              <a:rPr lang="ru-RU" smtClean="0"/>
              <a:pPr/>
              <a:t>13.12.2014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CC9DADC-3814-4330-BED8-53754461EA4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C4FE242E-5B4A-4FFA-8615-7EE0E8E38CC9}" type="datetimeFigureOut">
              <a:rPr lang="ru-RU" smtClean="0"/>
              <a:pPr/>
              <a:t>13.12.2014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CC9DADC-3814-4330-BED8-53754461EA4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4FE242E-5B4A-4FFA-8615-7EE0E8E38CC9}" type="datetimeFigureOut">
              <a:rPr lang="ru-RU" smtClean="0"/>
              <a:pPr/>
              <a:t>13.12.2014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CC9DADC-3814-4330-BED8-53754461EA4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4FE242E-5B4A-4FFA-8615-7EE0E8E38CC9}" type="datetimeFigureOut">
              <a:rPr lang="ru-RU" smtClean="0"/>
              <a:pPr/>
              <a:t>13.12.2014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CC9DADC-3814-4330-BED8-53754461EA4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C4FE242E-5B4A-4FFA-8615-7EE0E8E38CC9}" type="datetimeFigureOut">
              <a:rPr lang="ru-RU" smtClean="0"/>
              <a:pPr/>
              <a:t>13.12.2014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CC9DADC-3814-4330-BED8-53754461EA40}"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4FE242E-5B4A-4FFA-8615-7EE0E8E38CC9}" type="datetimeFigureOut">
              <a:rPr lang="ru-RU" smtClean="0"/>
              <a:pPr/>
              <a:t>13.12.2014</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CC9DADC-3814-4330-BED8-53754461EA40}"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500034" y="642918"/>
            <a:ext cx="8151596" cy="1343036"/>
          </a:xfrm>
        </p:spPr>
        <p:txBody>
          <a:bodyPr>
            <a:noAutofit/>
          </a:bodyPr>
          <a:lstStyle/>
          <a:p>
            <a:r>
              <a:rPr lang="tt-RU" sz="3600" i="1" dirty="0" smtClean="0">
                <a:solidFill>
                  <a:srgbClr val="FFFF00"/>
                </a:solidFill>
              </a:rPr>
              <a:t>Дәресебезгә рәхим итегез! </a:t>
            </a:r>
            <a:br>
              <a:rPr lang="tt-RU" sz="3600" i="1" dirty="0" smtClean="0">
                <a:solidFill>
                  <a:srgbClr val="FFFF00"/>
                </a:solidFill>
              </a:rPr>
            </a:br>
            <a:r>
              <a:rPr lang="tt-RU" sz="3600" i="1" dirty="0" smtClean="0">
                <a:solidFill>
                  <a:srgbClr val="FFFF00"/>
                </a:solidFill>
              </a:rPr>
              <a:t>Добро пожаловать на урок!</a:t>
            </a:r>
            <a:endParaRPr lang="ru-RU" sz="3600" dirty="0">
              <a:solidFill>
                <a:srgbClr val="FFFF00"/>
              </a:solidFill>
            </a:endParaRPr>
          </a:p>
        </p:txBody>
      </p:sp>
      <p:sp>
        <p:nvSpPr>
          <p:cNvPr id="3" name="Подзаголовок 2"/>
          <p:cNvSpPr>
            <a:spLocks noGrp="1"/>
          </p:cNvSpPr>
          <p:nvPr>
            <p:ph type="subTitle" idx="1"/>
          </p:nvPr>
        </p:nvSpPr>
        <p:spPr>
          <a:xfrm>
            <a:off x="1371600" y="2357430"/>
            <a:ext cx="6400800" cy="2726868"/>
          </a:xfrm>
        </p:spPr>
        <p:txBody>
          <a:bodyPr>
            <a:normAutofit fontScale="92500" lnSpcReduction="20000"/>
          </a:bodyPr>
          <a:lstStyle/>
          <a:p>
            <a:pPr algn="ctr"/>
            <a:r>
              <a:rPr lang="tt-RU" dirty="0" smtClean="0">
                <a:solidFill>
                  <a:schemeClr val="tx1">
                    <a:lumMod val="95000"/>
                  </a:schemeClr>
                </a:solidFill>
                <a:latin typeface="Times New Roman" pitchFamily="18" charset="0"/>
                <a:cs typeface="Times New Roman" pitchFamily="18" charset="0"/>
              </a:rPr>
              <a:t>Чистай  муни</a:t>
            </a:r>
            <a:r>
              <a:rPr lang="ru-RU" dirty="0" smtClean="0">
                <a:solidFill>
                  <a:schemeClr val="tx1">
                    <a:lumMod val="95000"/>
                  </a:schemeClr>
                </a:solidFill>
                <a:latin typeface="Times New Roman" pitchFamily="18" charset="0"/>
                <a:cs typeface="Times New Roman" pitchFamily="18" charset="0"/>
              </a:rPr>
              <a:t>ципаль  районы</a:t>
            </a:r>
            <a:endParaRPr lang="tt-RU" dirty="0" smtClean="0">
              <a:solidFill>
                <a:schemeClr val="tx1">
                  <a:lumMod val="95000"/>
                </a:schemeClr>
              </a:solidFill>
              <a:latin typeface="Times New Roman" pitchFamily="18" charset="0"/>
              <a:cs typeface="Times New Roman" pitchFamily="18" charset="0"/>
            </a:endParaRPr>
          </a:p>
          <a:p>
            <a:pPr algn="ctr"/>
            <a:r>
              <a:rPr lang="tt-RU" dirty="0" smtClean="0">
                <a:solidFill>
                  <a:schemeClr val="tx1">
                    <a:lumMod val="95000"/>
                  </a:schemeClr>
                </a:solidFill>
                <a:latin typeface="Times New Roman" pitchFamily="18" charset="0"/>
                <a:cs typeface="Times New Roman" pitchFamily="18" charset="0"/>
              </a:rPr>
              <a:t>Кадет- интернат мәктәбе</a:t>
            </a:r>
          </a:p>
          <a:p>
            <a:pPr algn="ctr"/>
            <a:r>
              <a:rPr lang="tt-RU" dirty="0" smtClean="0">
                <a:solidFill>
                  <a:schemeClr val="tx1">
                    <a:lumMod val="95000"/>
                  </a:schemeClr>
                </a:solidFill>
                <a:latin typeface="Times New Roman" pitchFamily="18" charset="0"/>
                <a:cs typeface="Times New Roman" pitchFamily="18" charset="0"/>
              </a:rPr>
              <a:t>татар теле һәм әдәбият укытучысы</a:t>
            </a:r>
          </a:p>
          <a:p>
            <a:pPr algn="ctr"/>
            <a:r>
              <a:rPr lang="tt-RU" dirty="0" smtClean="0">
                <a:solidFill>
                  <a:schemeClr val="tx1">
                    <a:lumMod val="95000"/>
                  </a:schemeClr>
                </a:solidFill>
                <a:latin typeface="Times New Roman" pitchFamily="18" charset="0"/>
                <a:cs typeface="Times New Roman" pitchFamily="18" charset="0"/>
              </a:rPr>
              <a:t>Шәехова Гөлнара Марат кызының</a:t>
            </a:r>
          </a:p>
          <a:p>
            <a:pPr algn="ctr"/>
            <a:r>
              <a:rPr lang="tt-RU" dirty="0" smtClean="0">
                <a:solidFill>
                  <a:schemeClr val="tx1">
                    <a:lumMod val="95000"/>
                  </a:schemeClr>
                </a:solidFill>
                <a:latin typeface="Times New Roman" pitchFamily="18" charset="0"/>
                <a:cs typeface="Times New Roman" pitchFamily="18" charset="0"/>
              </a:rPr>
              <a:t>10 нчы  сыйныфындагы татар әдәбияты</a:t>
            </a:r>
          </a:p>
          <a:p>
            <a:pPr algn="ctr"/>
            <a:r>
              <a:rPr lang="tt-RU" dirty="0" smtClean="0">
                <a:solidFill>
                  <a:schemeClr val="tx1">
                    <a:lumMod val="95000"/>
                  </a:schemeClr>
                </a:solidFill>
                <a:latin typeface="Times New Roman" pitchFamily="18" charset="0"/>
                <a:cs typeface="Times New Roman" pitchFamily="18" charset="0"/>
              </a:rPr>
              <a:t>дәресе</a:t>
            </a:r>
            <a:r>
              <a:rPr lang="tt-RU" dirty="0" smtClean="0">
                <a:solidFill>
                  <a:schemeClr val="tx1">
                    <a:lumMod val="95000"/>
                  </a:schemeClr>
                </a:solidFill>
                <a:latin typeface="Times New Roman" pitchFamily="18" charset="0"/>
                <a:cs typeface="Times New Roman" pitchFamily="18" charset="0"/>
              </a:rPr>
              <a:t>.</a:t>
            </a:r>
            <a:r>
              <a:rPr lang="en-US" dirty="0" smtClean="0">
                <a:solidFill>
                  <a:schemeClr val="tx1">
                    <a:lumMod val="95000"/>
                  </a:schemeClr>
                </a:solidFill>
                <a:latin typeface="Times New Roman" pitchFamily="18" charset="0"/>
                <a:cs typeface="Times New Roman" pitchFamily="18" charset="0"/>
              </a:rPr>
              <a:t>  </a:t>
            </a:r>
            <a:endParaRPr lang="tt-RU" smtClean="0">
              <a:solidFill>
                <a:schemeClr val="tx1">
                  <a:lumMod val="95000"/>
                </a:schemeClr>
              </a:solidFill>
              <a:latin typeface="Times New Roman" pitchFamily="18" charset="0"/>
              <a:cs typeface="Times New Roman" pitchFamily="18" charset="0"/>
            </a:endParaRPr>
          </a:p>
          <a:p>
            <a:pPr algn="ctr"/>
            <a:r>
              <a:rPr lang="tt-RU" smtClean="0">
                <a:solidFill>
                  <a:schemeClr val="tx1">
                    <a:lumMod val="95000"/>
                  </a:schemeClr>
                </a:solidFill>
                <a:latin typeface="Times New Roman" pitchFamily="18" charset="0"/>
                <a:cs typeface="Times New Roman" pitchFamily="18" charset="0"/>
              </a:rPr>
              <a:t>Тема</a:t>
            </a:r>
            <a:r>
              <a:rPr lang="tt-RU" dirty="0" smtClean="0">
                <a:solidFill>
                  <a:schemeClr val="tx1">
                    <a:lumMod val="95000"/>
                  </a:schemeClr>
                </a:solidFill>
                <a:latin typeface="Times New Roman" pitchFamily="18" charset="0"/>
                <a:cs typeface="Times New Roman" pitchFamily="18" charset="0"/>
              </a:rPr>
              <a:t>: “Зарарлы гадәтләрдән сакланыгыз!”</a:t>
            </a:r>
            <a:endParaRPr lang="en-US" dirty="0" smtClean="0">
              <a:solidFill>
                <a:schemeClr val="tx1">
                  <a:lumMod val="95000"/>
                </a:schemeClr>
              </a:solidFill>
              <a:latin typeface="Times New Roman" pitchFamily="18" charset="0"/>
              <a:cs typeface="Times New Roman" pitchFamily="18" charset="0"/>
            </a:endParaRPr>
          </a:p>
          <a:p>
            <a:pPr algn="ctr"/>
            <a:endParaRPr lang="en-US" dirty="0" smtClean="0">
              <a:solidFill>
                <a:schemeClr val="tx1">
                  <a:lumMod val="95000"/>
                </a:schemeClr>
              </a:solidFill>
              <a:latin typeface="Times New Roman" pitchFamily="18" charset="0"/>
              <a:cs typeface="Times New Roman" pitchFamily="18" charset="0"/>
            </a:endParaRPr>
          </a:p>
          <a:p>
            <a:pPr algn="ctr"/>
            <a:endParaRPr lang="en-US" dirty="0" smtClean="0">
              <a:solidFill>
                <a:schemeClr val="tx1">
                  <a:lumMod val="95000"/>
                </a:schemeClr>
              </a:solidFill>
              <a:latin typeface="Times New Roman" pitchFamily="18" charset="0"/>
              <a:cs typeface="Times New Roman" pitchFamily="18" charset="0"/>
            </a:endParaRPr>
          </a:p>
          <a:p>
            <a:pPr algn="ctr"/>
            <a:endParaRPr lang="ru-RU" dirty="0" smtClean="0">
              <a:solidFill>
                <a:schemeClr val="tx1">
                  <a:lumMod val="95000"/>
                </a:schemeClr>
              </a:solidFill>
              <a:latin typeface="Times New Roman" pitchFamily="18" charset="0"/>
              <a:cs typeface="Times New Roman" pitchFamily="18" charset="0"/>
            </a:endParaRPr>
          </a:p>
          <a:p>
            <a:endParaRPr lang="ru-RU"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par>
                          <p:cTn id="8" fill="hold">
                            <p:stCondLst>
                              <p:cond delay="2000"/>
                            </p:stCondLst>
                            <p:childTnLst>
                              <p:par>
                                <p:cTn id="9" presetID="16" presetClass="entr" presetSubtype="42"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arn(outHorizontal)">
                                      <p:cBhvr>
                                        <p:cTn id="11" dur="500"/>
                                        <p:tgtEl>
                                          <p:spTgt spid="3">
                                            <p:txEl>
                                              <p:pRg st="0" end="0"/>
                                            </p:txEl>
                                          </p:spTgt>
                                        </p:tgtEl>
                                      </p:cBhvr>
                                    </p:animEffect>
                                  </p:childTnLst>
                                </p:cTn>
                              </p:par>
                            </p:childTnLst>
                          </p:cTn>
                        </p:par>
                        <p:par>
                          <p:cTn id="12" fill="hold">
                            <p:stCondLst>
                              <p:cond delay="2500"/>
                            </p:stCondLst>
                            <p:childTnLst>
                              <p:par>
                                <p:cTn id="13" presetID="16" presetClass="entr" presetSubtype="42"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outHorizontal)">
                                      <p:cBhvr>
                                        <p:cTn id="15" dur="500"/>
                                        <p:tgtEl>
                                          <p:spTgt spid="3">
                                            <p:txEl>
                                              <p:pRg st="1" end="1"/>
                                            </p:txEl>
                                          </p:spTgt>
                                        </p:tgtEl>
                                      </p:cBhvr>
                                    </p:animEffect>
                                  </p:childTnLst>
                                </p:cTn>
                              </p:par>
                            </p:childTnLst>
                          </p:cTn>
                        </p:par>
                        <p:par>
                          <p:cTn id="16" fill="hold">
                            <p:stCondLst>
                              <p:cond delay="3000"/>
                            </p:stCondLst>
                            <p:childTnLst>
                              <p:par>
                                <p:cTn id="17" presetID="16" presetClass="entr" presetSubtype="42"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outHorizontal)">
                                      <p:cBhvr>
                                        <p:cTn id="19" dur="500"/>
                                        <p:tgtEl>
                                          <p:spTgt spid="3">
                                            <p:txEl>
                                              <p:pRg st="2" end="2"/>
                                            </p:txEl>
                                          </p:spTgt>
                                        </p:tgtEl>
                                      </p:cBhvr>
                                    </p:animEffect>
                                  </p:childTnLst>
                                </p:cTn>
                              </p:par>
                            </p:childTnLst>
                          </p:cTn>
                        </p:par>
                        <p:par>
                          <p:cTn id="20" fill="hold">
                            <p:stCondLst>
                              <p:cond delay="3500"/>
                            </p:stCondLst>
                            <p:childTnLst>
                              <p:par>
                                <p:cTn id="21" presetID="16" presetClass="entr" presetSubtype="42"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arn(outHorizontal)">
                                      <p:cBhvr>
                                        <p:cTn id="23" dur="500"/>
                                        <p:tgtEl>
                                          <p:spTgt spid="3">
                                            <p:txEl>
                                              <p:pRg st="3" end="3"/>
                                            </p:txEl>
                                          </p:spTgt>
                                        </p:tgtEl>
                                      </p:cBhvr>
                                    </p:animEffect>
                                  </p:childTnLst>
                                </p:cTn>
                              </p:par>
                            </p:childTnLst>
                          </p:cTn>
                        </p:par>
                        <p:par>
                          <p:cTn id="24" fill="hold">
                            <p:stCondLst>
                              <p:cond delay="4000"/>
                            </p:stCondLst>
                            <p:childTnLst>
                              <p:par>
                                <p:cTn id="25" presetID="16" presetClass="entr" presetSubtype="42"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outHorizontal)">
                                      <p:cBhvr>
                                        <p:cTn id="27" dur="500"/>
                                        <p:tgtEl>
                                          <p:spTgt spid="3">
                                            <p:txEl>
                                              <p:pRg st="4" end="4"/>
                                            </p:txEl>
                                          </p:spTgt>
                                        </p:tgtEl>
                                      </p:cBhvr>
                                    </p:animEffect>
                                  </p:childTnLst>
                                </p:cTn>
                              </p:par>
                            </p:childTnLst>
                          </p:cTn>
                        </p:par>
                        <p:par>
                          <p:cTn id="28" fill="hold">
                            <p:stCondLst>
                              <p:cond delay="4500"/>
                            </p:stCondLst>
                            <p:childTnLst>
                              <p:par>
                                <p:cTn id="29" presetID="16" presetClass="entr" presetSubtype="42" fill="hold"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barn(outHorizontal)">
                                      <p:cBhvr>
                                        <p:cTn id="31" dur="500"/>
                                        <p:tgtEl>
                                          <p:spTgt spid="3">
                                            <p:txEl>
                                              <p:pRg st="5" end="5"/>
                                            </p:txEl>
                                          </p:spTgt>
                                        </p:tgtEl>
                                      </p:cBhvr>
                                    </p:animEffect>
                                  </p:childTnLst>
                                </p:cTn>
                              </p:par>
                            </p:childTnLst>
                          </p:cTn>
                        </p:par>
                        <p:par>
                          <p:cTn id="32" fill="hold">
                            <p:stCondLst>
                              <p:cond delay="5000"/>
                            </p:stCondLst>
                            <p:childTnLst>
                              <p:par>
                                <p:cTn id="33" presetID="16" presetClass="entr" presetSubtype="42" fill="hold"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barn(outHorizontal)">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Oval 2"/>
          <p:cNvSpPr>
            <a:spLocks noChangeArrowheads="1"/>
          </p:cNvSpPr>
          <p:nvPr/>
        </p:nvSpPr>
        <p:spPr bwMode="auto">
          <a:xfrm>
            <a:off x="611188" y="476250"/>
            <a:ext cx="7993062" cy="6048375"/>
          </a:xfrm>
          <a:prstGeom prst="ellipse">
            <a:avLst/>
          </a:prstGeom>
          <a:noFill/>
          <a:ln w="104775">
            <a:solidFill>
              <a:schemeClr val="hlink"/>
            </a:solidFill>
            <a:round/>
            <a:headEnd/>
            <a:tailEnd/>
          </a:ln>
          <a:effectLst/>
        </p:spPr>
        <p:txBody>
          <a:bodyPr wrap="none" anchor="ctr"/>
          <a:lstStyle/>
          <a:p>
            <a:pPr algn="ctr"/>
            <a:endParaRPr lang="ru-RU">
              <a:solidFill>
                <a:srgbClr val="000099"/>
              </a:solidFill>
            </a:endParaRPr>
          </a:p>
        </p:txBody>
      </p:sp>
      <p:sp>
        <p:nvSpPr>
          <p:cNvPr id="105475" name="AutoShape 3"/>
          <p:cNvSpPr>
            <a:spLocks noChangeArrowheads="1"/>
          </p:cNvSpPr>
          <p:nvPr/>
        </p:nvSpPr>
        <p:spPr bwMode="auto">
          <a:xfrm>
            <a:off x="4140200" y="188913"/>
            <a:ext cx="863600" cy="865187"/>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chemeClr val="hlink"/>
          </a:solidFill>
          <a:ln w="9525">
            <a:solidFill>
              <a:schemeClr val="tx1"/>
            </a:solidFill>
            <a:miter lim="800000"/>
            <a:headEnd/>
            <a:tailEnd/>
          </a:ln>
          <a:effectLst/>
        </p:spPr>
        <p:txBody>
          <a:bodyPr wrap="none" anchor="ctr"/>
          <a:lstStyle/>
          <a:p>
            <a:endParaRPr lang="ru-RU"/>
          </a:p>
        </p:txBody>
      </p:sp>
    </p:spTree>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105475"/>
                                        </p:tgtEl>
                                        <p:attrNameLst>
                                          <p:attrName>style.visibility</p:attrName>
                                        </p:attrNameLst>
                                      </p:cBhvr>
                                      <p:to>
                                        <p:strVal val="visible"/>
                                      </p:to>
                                    </p:set>
                                    <p:animEffect transition="in" filter="strips(downLeft)">
                                      <p:cBhvr>
                                        <p:cTn id="7" dur="2000"/>
                                        <p:tgtEl>
                                          <p:spTgt spid="105475"/>
                                        </p:tgtEl>
                                      </p:cBhvr>
                                    </p:animEffect>
                                  </p:childTnLst>
                                </p:cTn>
                              </p:par>
                            </p:childTnLst>
                          </p:cTn>
                        </p:par>
                        <p:par>
                          <p:cTn id="8" fill="hold">
                            <p:stCondLst>
                              <p:cond delay="2000"/>
                            </p:stCondLst>
                            <p:childTnLst>
                              <p:par>
                                <p:cTn id="9" presetID="1" presetClass="path" presetSubtype="0" repeatCount="10000" accel="50000" decel="50000" fill="hold" grpId="1" nodeType="afterEffect">
                                  <p:stCondLst>
                                    <p:cond delay="0"/>
                                  </p:stCondLst>
                                  <p:childTnLst>
                                    <p:animMotion origin="layout" path="M 0 -0.02104 C 0.24288 -0.02104 0.44097 0.17804 0.44097 0.42382 C 0.44097 0.6696 0.24288 0.87006 0 0.87006 C -0.2434 0.87006 -0.44097 0.6696 -0.44097 0.42382 C -0.44097 0.17804 -0.2434 -0.02104 0 -0.02104 Z " pathEditMode="relative" rAng="0" ptsTypes="fffff">
                                      <p:cBhvr>
                                        <p:cTn id="10" dur="3000" fill="hold"/>
                                        <p:tgtEl>
                                          <p:spTgt spid="105475"/>
                                        </p:tgtEl>
                                        <p:attrNameLst>
                                          <p:attrName>ppt_x</p:attrName>
                                          <p:attrName>ppt_y</p:attrName>
                                        </p:attrNameLst>
                                      </p:cBhvr>
                                      <p:rCtr x="0" y="44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animBg="1"/>
      <p:bldP spid="105475"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Oval 2"/>
          <p:cNvSpPr>
            <a:spLocks noChangeArrowheads="1"/>
          </p:cNvSpPr>
          <p:nvPr/>
        </p:nvSpPr>
        <p:spPr bwMode="auto">
          <a:xfrm>
            <a:off x="755650" y="549275"/>
            <a:ext cx="7632700" cy="5616575"/>
          </a:xfrm>
          <a:prstGeom prst="ellipse">
            <a:avLst/>
          </a:prstGeom>
          <a:noFill/>
          <a:ln w="101600">
            <a:solidFill>
              <a:srgbClr val="0000FF"/>
            </a:solidFill>
            <a:round/>
            <a:headEnd/>
            <a:tailEnd/>
          </a:ln>
          <a:effectLst/>
        </p:spPr>
        <p:txBody>
          <a:bodyPr wrap="none" anchor="ctr"/>
          <a:lstStyle/>
          <a:p>
            <a:endParaRPr lang="ru-RU"/>
          </a:p>
        </p:txBody>
      </p:sp>
      <p:sp>
        <p:nvSpPr>
          <p:cNvPr id="106499" name="AutoShape 3"/>
          <p:cNvSpPr>
            <a:spLocks noChangeArrowheads="1"/>
          </p:cNvSpPr>
          <p:nvPr/>
        </p:nvSpPr>
        <p:spPr bwMode="auto">
          <a:xfrm>
            <a:off x="4140200" y="188913"/>
            <a:ext cx="863600" cy="720725"/>
          </a:xfrm>
          <a:prstGeom prst="plus">
            <a:avLst>
              <a:gd name="adj" fmla="val 25000"/>
            </a:avLst>
          </a:prstGeom>
          <a:solidFill>
            <a:srgbClr val="592DFB"/>
          </a:solidFill>
          <a:ln w="9525">
            <a:solidFill>
              <a:schemeClr val="tx1"/>
            </a:solidFill>
            <a:miter lim="800000"/>
            <a:headEnd/>
            <a:tailEnd/>
          </a:ln>
          <a:effectLst/>
        </p:spPr>
        <p:txBody>
          <a:bodyPr wrap="none" anchor="ctr"/>
          <a:lstStyle/>
          <a:p>
            <a:endParaRPr lang="ru-RU"/>
          </a:p>
        </p:txBody>
      </p:sp>
    </p:spTree>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06499"/>
                                        </p:tgtEl>
                                        <p:attrNameLst>
                                          <p:attrName>style.visibility</p:attrName>
                                        </p:attrNameLst>
                                      </p:cBhvr>
                                      <p:to>
                                        <p:strVal val="visible"/>
                                      </p:to>
                                    </p:set>
                                    <p:animEffect transition="in" filter="checkerboard(across)">
                                      <p:cBhvr>
                                        <p:cTn id="7" dur="2000"/>
                                        <p:tgtEl>
                                          <p:spTgt spid="106499"/>
                                        </p:tgtEl>
                                      </p:cBhvr>
                                    </p:animEffect>
                                  </p:childTnLst>
                                </p:cTn>
                              </p:par>
                            </p:childTnLst>
                          </p:cTn>
                        </p:par>
                        <p:par>
                          <p:cTn id="8" fill="hold">
                            <p:stCondLst>
                              <p:cond delay="2000"/>
                            </p:stCondLst>
                            <p:childTnLst>
                              <p:par>
                                <p:cTn id="9" presetID="1" presetClass="path" presetSubtype="0" repeatCount="10000" accel="50000" decel="50000" fill="hold" grpId="1" nodeType="afterEffect">
                                  <p:stCondLst>
                                    <p:cond delay="0"/>
                                  </p:stCondLst>
                                  <p:childTnLst>
                                    <p:animMotion origin="layout" path="M -0.01892 0.00023 C 0.21128 -0.00925 0.40313 0.16416 0.41042 0.38798 C 0.41597 0.61364 0.23299 0.80601 0.0033 0.81757 C -0.22656 0.82751 -0.4184 0.65364 -0.42413 0.42844 C -0.43108 0.20301 -0.24844 0.01179 -0.01892 0.00023 Z " pathEditMode="relative" rAng="-121815" ptsTypes="fffff">
                                      <p:cBhvr>
                                        <p:cTn id="10" dur="3000" spd="-100000" fill="hold"/>
                                        <p:tgtEl>
                                          <p:spTgt spid="106499"/>
                                        </p:tgtEl>
                                        <p:attrNameLst>
                                          <p:attrName>ppt_x</p:attrName>
                                          <p:attrName>ppt_y</p:attrName>
                                        </p:attrNameLst>
                                      </p:cBhvr>
                                      <p:rCtr x="12" y="40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animBg="1"/>
      <p:bldP spid="106499"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Oval 2"/>
          <p:cNvSpPr>
            <a:spLocks noChangeArrowheads="1"/>
          </p:cNvSpPr>
          <p:nvPr/>
        </p:nvSpPr>
        <p:spPr bwMode="auto">
          <a:xfrm>
            <a:off x="468313" y="1196975"/>
            <a:ext cx="4032250" cy="4248150"/>
          </a:xfrm>
          <a:prstGeom prst="ellipse">
            <a:avLst/>
          </a:prstGeom>
          <a:noFill/>
          <a:ln w="101600">
            <a:solidFill>
              <a:srgbClr val="008000"/>
            </a:solidFill>
            <a:round/>
            <a:headEnd/>
            <a:tailEnd/>
          </a:ln>
          <a:effectLst/>
        </p:spPr>
        <p:txBody>
          <a:bodyPr wrap="none" anchor="ctr"/>
          <a:lstStyle/>
          <a:p>
            <a:endParaRPr lang="ru-RU"/>
          </a:p>
        </p:txBody>
      </p:sp>
      <p:sp>
        <p:nvSpPr>
          <p:cNvPr id="107523" name="Oval 3"/>
          <p:cNvSpPr>
            <a:spLocks noChangeArrowheads="1"/>
          </p:cNvSpPr>
          <p:nvPr/>
        </p:nvSpPr>
        <p:spPr bwMode="auto">
          <a:xfrm>
            <a:off x="4572000" y="1052513"/>
            <a:ext cx="4032250" cy="4248150"/>
          </a:xfrm>
          <a:prstGeom prst="ellipse">
            <a:avLst/>
          </a:prstGeom>
          <a:noFill/>
          <a:ln w="101600">
            <a:solidFill>
              <a:srgbClr val="008000"/>
            </a:solidFill>
            <a:round/>
            <a:headEnd/>
            <a:tailEnd/>
          </a:ln>
          <a:effectLst/>
        </p:spPr>
        <p:txBody>
          <a:bodyPr wrap="none" anchor="ctr"/>
          <a:lstStyle/>
          <a:p>
            <a:endParaRPr lang="ru-RU"/>
          </a:p>
        </p:txBody>
      </p:sp>
      <p:sp>
        <p:nvSpPr>
          <p:cNvPr id="107524" name="AutoShape 4"/>
          <p:cNvSpPr>
            <a:spLocks noChangeArrowheads="1"/>
          </p:cNvSpPr>
          <p:nvPr/>
        </p:nvSpPr>
        <p:spPr bwMode="auto">
          <a:xfrm>
            <a:off x="179388" y="2852738"/>
            <a:ext cx="792162" cy="792162"/>
          </a:xfrm>
          <a:prstGeom prst="smileyFace">
            <a:avLst>
              <a:gd name="adj" fmla="val 4653"/>
            </a:avLst>
          </a:prstGeom>
          <a:solidFill>
            <a:srgbClr val="008000"/>
          </a:solidFill>
          <a:ln w="9525">
            <a:solidFill>
              <a:schemeClr val="tx1"/>
            </a:solidFill>
            <a:round/>
            <a:headEnd/>
            <a:tailEnd/>
          </a:ln>
          <a:effectLst/>
        </p:spPr>
        <p:txBody>
          <a:bodyPr wrap="none" anchor="ctr"/>
          <a:lstStyle/>
          <a:p>
            <a:endParaRPr lang="ru-RU"/>
          </a:p>
        </p:txBody>
      </p:sp>
    </p:spTree>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07524"/>
                                        </p:tgtEl>
                                        <p:attrNameLst>
                                          <p:attrName>style.visibility</p:attrName>
                                        </p:attrNameLst>
                                      </p:cBhvr>
                                      <p:to>
                                        <p:strVal val="visible"/>
                                      </p:to>
                                    </p:set>
                                    <p:animEffect transition="in" filter="blinds(horizontal)">
                                      <p:cBhvr>
                                        <p:cTn id="7" dur="1000"/>
                                        <p:tgtEl>
                                          <p:spTgt spid="107524"/>
                                        </p:tgtEl>
                                      </p:cBhvr>
                                    </p:animEffect>
                                  </p:childTnLst>
                                </p:cTn>
                              </p:par>
                            </p:childTnLst>
                          </p:cTn>
                        </p:par>
                        <p:par>
                          <p:cTn id="8" fill="hold">
                            <p:stCondLst>
                              <p:cond delay="1000"/>
                            </p:stCondLst>
                            <p:childTnLst>
                              <p:par>
                                <p:cTn id="9" presetID="26" presetClass="path" presetSubtype="0" repeatCount="10000" accel="50000" decel="50000" fill="hold" grpId="1" nodeType="afterEffect">
                                  <p:stCondLst>
                                    <p:cond delay="0"/>
                                  </p:stCondLst>
                                  <p:childTnLst>
                                    <p:animMotion origin="layout" path="M 2.22222E-6 -2.89017E-7 C 2.22222E-6 0.16671 0.09496 0.30405 0.21094 0.30405 C 0.34757 0.30405 0.39687 0.15168 0.41771 0.06035 L 0.43906 -0.06104 C 0.46024 -0.15214 0.51285 -0.30381 0.66701 -0.30381 C 0.7658 -0.30381 0.87812 -0.16694 0.87812 -2.89017E-7 C 0.87812 0.16671 0.7658 0.30405 0.66701 0.30405 C 0.51285 0.30405 0.46024 0.15168 0.43906 0.06035 L 0.41771 -0.06104 C 0.39687 -0.15214 0.34757 -0.30381 0.21094 -0.30381 C 0.09496 -0.30381 2.22222E-6 -0.16694 2.22222E-6 -2.89017E-7 Z " pathEditMode="relative" rAng="0" ptsTypes="ffFffffFfff">
                                      <p:cBhvr>
                                        <p:cTn id="10" dur="5000" fill="hold"/>
                                        <p:tgtEl>
                                          <p:spTgt spid="107524"/>
                                        </p:tgtEl>
                                        <p:attrNameLst>
                                          <p:attrName>ppt_x</p:attrName>
                                          <p:attrName>ppt_y</p:attrName>
                                        </p:attrNameLst>
                                      </p:cBhvr>
                                      <p:rCtr x="439"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4" grpId="0" animBg="1"/>
      <p:bldP spid="107524"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Oval 2"/>
          <p:cNvSpPr>
            <a:spLocks noChangeArrowheads="1"/>
          </p:cNvSpPr>
          <p:nvPr/>
        </p:nvSpPr>
        <p:spPr bwMode="auto">
          <a:xfrm>
            <a:off x="539750" y="1125538"/>
            <a:ext cx="4032250" cy="4248150"/>
          </a:xfrm>
          <a:prstGeom prst="ellipse">
            <a:avLst/>
          </a:prstGeom>
          <a:noFill/>
          <a:ln w="101600">
            <a:solidFill>
              <a:srgbClr val="008000"/>
            </a:solidFill>
            <a:round/>
            <a:headEnd/>
            <a:tailEnd/>
          </a:ln>
          <a:effectLst/>
        </p:spPr>
        <p:txBody>
          <a:bodyPr wrap="none" anchor="ctr"/>
          <a:lstStyle/>
          <a:p>
            <a:endParaRPr lang="ru-RU"/>
          </a:p>
        </p:txBody>
      </p:sp>
      <p:sp>
        <p:nvSpPr>
          <p:cNvPr id="108547" name="Oval 3"/>
          <p:cNvSpPr>
            <a:spLocks noChangeArrowheads="1"/>
          </p:cNvSpPr>
          <p:nvPr/>
        </p:nvSpPr>
        <p:spPr bwMode="auto">
          <a:xfrm>
            <a:off x="4572000" y="981075"/>
            <a:ext cx="4032250" cy="4248150"/>
          </a:xfrm>
          <a:prstGeom prst="ellipse">
            <a:avLst/>
          </a:prstGeom>
          <a:noFill/>
          <a:ln w="101600">
            <a:solidFill>
              <a:srgbClr val="008000"/>
            </a:solidFill>
            <a:round/>
            <a:headEnd/>
            <a:tailEnd/>
          </a:ln>
          <a:effectLst/>
        </p:spPr>
        <p:txBody>
          <a:bodyPr wrap="none" anchor="ctr"/>
          <a:lstStyle/>
          <a:p>
            <a:endParaRPr lang="ru-RU"/>
          </a:p>
        </p:txBody>
      </p:sp>
      <p:sp>
        <p:nvSpPr>
          <p:cNvPr id="108548" name="AutoShape 4"/>
          <p:cNvSpPr>
            <a:spLocks noChangeArrowheads="1"/>
          </p:cNvSpPr>
          <p:nvPr/>
        </p:nvSpPr>
        <p:spPr bwMode="auto">
          <a:xfrm>
            <a:off x="250825" y="2852738"/>
            <a:ext cx="647700" cy="647700"/>
          </a:xfrm>
          <a:prstGeom prst="pentagon">
            <a:avLst/>
          </a:prstGeom>
          <a:solidFill>
            <a:srgbClr val="468A4E"/>
          </a:solidFill>
          <a:ln w="9525">
            <a:solidFill>
              <a:schemeClr val="tx1"/>
            </a:solidFill>
            <a:miter lim="800000"/>
            <a:headEnd/>
            <a:tailEnd/>
          </a:ln>
          <a:effectLst/>
        </p:spPr>
        <p:txBody>
          <a:bodyPr wrap="none" anchor="ctr"/>
          <a:lstStyle/>
          <a:p>
            <a:endParaRPr lang="ru-RU"/>
          </a:p>
        </p:txBody>
      </p:sp>
    </p:spTree>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108548"/>
                                        </p:tgtEl>
                                        <p:attrNameLst>
                                          <p:attrName>style.visibility</p:attrName>
                                        </p:attrNameLst>
                                      </p:cBhvr>
                                      <p:to>
                                        <p:strVal val="visible"/>
                                      </p:to>
                                    </p:set>
                                    <p:animEffect transition="in" filter="wedge">
                                      <p:cBhvr>
                                        <p:cTn id="7" dur="2000"/>
                                        <p:tgtEl>
                                          <p:spTgt spid="108548"/>
                                        </p:tgtEl>
                                      </p:cBhvr>
                                    </p:animEffect>
                                  </p:childTnLst>
                                </p:cTn>
                              </p:par>
                            </p:childTnLst>
                          </p:cTn>
                        </p:par>
                        <p:par>
                          <p:cTn id="8" fill="hold">
                            <p:stCondLst>
                              <p:cond delay="2000"/>
                            </p:stCondLst>
                            <p:childTnLst>
                              <p:par>
                                <p:cTn id="9" presetID="26" presetClass="path" presetSubtype="0" repeatCount="10000" accel="50000" decel="50000" fill="hold" grpId="1" nodeType="afterEffect">
                                  <p:stCondLst>
                                    <p:cond delay="0"/>
                                  </p:stCondLst>
                                  <p:childTnLst>
                                    <p:animMotion origin="layout" path="M 2.77778E-6 4.68208E-6 C 2.77778E-6 0.16994 0.09479 0.31005 0.21076 0.31005 C 0.34739 0.31005 0.3967 0.15468 0.41753 0.06196 L 0.43889 -0.06174 C 0.46007 -0.15469 0.51267 -0.30868 0.66684 -0.30868 C 0.76562 -0.30868 0.87812 -0.16972 0.87812 4.68208E-6 C 0.87812 0.16994 0.76562 0.31005 0.66684 0.31005 C 0.51267 0.31005 0.46007 0.15468 0.43889 0.06196 L 0.41753 -0.06174 C 0.3967 -0.15469 0.34739 -0.30868 0.21076 -0.30868 C 0.09479 -0.30868 2.77778E-6 -0.16972 2.77778E-6 4.68208E-6 Z " pathEditMode="relative" rAng="0" ptsTypes="ffFffffFfff">
                                      <p:cBhvr>
                                        <p:cTn id="10" dur="5000" spd="-100000" fill="hold"/>
                                        <p:tgtEl>
                                          <p:spTgt spid="108548"/>
                                        </p:tgtEl>
                                        <p:attrNameLst>
                                          <p:attrName>ppt_x</p:attrName>
                                          <p:attrName>ppt_y</p:attrName>
                                        </p:attrNameLst>
                                      </p:cBhvr>
                                      <p:rCtr x="439" y="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8" grpId="0" animBg="1"/>
      <p:bldP spid="108548"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tt-RU" b="1" u="sng" dirty="0" smtClean="0">
                <a:effectLst>
                  <a:outerShdw blurRad="38100" dist="38100" dir="2700000" algn="tl">
                    <a:srgbClr val="000000">
                      <a:alpha val="43137"/>
                    </a:srgbClr>
                  </a:outerShdw>
                </a:effectLst>
                <a:latin typeface="Times New Roman" pitchFamily="18" charset="0"/>
                <a:cs typeface="Times New Roman" pitchFamily="18" charset="0"/>
              </a:rPr>
              <a:t>Без- киләчәк кешеләре!</a:t>
            </a:r>
            <a:endParaRPr lang="ru-RU" b="1" u="sng"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Содержимое 3"/>
          <p:cNvSpPr>
            <a:spLocks noGrp="1"/>
          </p:cNvSpPr>
          <p:nvPr>
            <p:ph idx="1"/>
          </p:nvPr>
        </p:nvSpPr>
        <p:spPr/>
        <p:txBody>
          <a:bodyPr>
            <a:normAutofit fontScale="62500" lnSpcReduction="20000"/>
          </a:bodyPr>
          <a:lstStyle/>
          <a:p>
            <a:pPr>
              <a:buNone/>
            </a:pPr>
            <a:endParaRPr lang="ru-RU" dirty="0" smtClean="0"/>
          </a:p>
          <a:p>
            <a:pPr algn="just"/>
            <a:r>
              <a:rPr lang="tt-RU" dirty="0" smtClean="0"/>
              <a:t>“Дөньяда иң зур байлык-сәламәтлек”, ди халык. Әлбәттә, бу мәкаль бик дөрес. Һәр кеше үзенең сәламәтлеге өчен үзе җаваплы. Сәламәт кеше эшли дә, тормышын да яхшырта. Минемчә, сәламәт булу өчен,  безгә спорт  түгәрәкләренә йөрергә кирәк, дөрес тукланырга, иртән йөгерергә, көндәлек режимны сакларга кирәк.Үзебезне зарарлы гадәтләрдән  саклау да бик мөһим.</a:t>
            </a:r>
            <a:endParaRPr lang="ru-RU" dirty="0" smtClean="0"/>
          </a:p>
          <a:p>
            <a:pPr algn="just"/>
            <a:r>
              <a:rPr lang="tt-RU" dirty="0" smtClean="0"/>
              <a:t>Кызганычка каршы, хәзерге вакытта бик күп яшьләр тәмәке тарталар, сыра эчәләр, наркотиклар кулланалар, ләкин аларның зааааарарлыгы турында белеп бетермиләр.Тәмәке төтенендә бик зарарлы синиль кислотасы,аммиак, формальдегид бар. Тәмәке тартучыларда төрле авырулар бик еш очрый.</a:t>
            </a:r>
            <a:endParaRPr lang="ru-RU" dirty="0" smtClean="0"/>
          </a:p>
          <a:p>
            <a:pPr algn="just"/>
            <a:r>
              <a:rPr lang="tt-RU" dirty="0" smtClean="0"/>
              <a:t>Башка төп проблема- спиртлы эчемлекләр.Шәраб эчкән кеше тупаслана, усаллана бара.</a:t>
            </a:r>
            <a:endParaRPr lang="ru-RU" dirty="0" smtClean="0"/>
          </a:p>
          <a:p>
            <a:pPr algn="just"/>
            <a:r>
              <a:rPr lang="tt-RU" dirty="0" smtClean="0"/>
              <a:t>Өченче иң куркыныч проблема- наркотиклар. Наркотик кулланучының йөзе, күзләре ямьсезләнә, ә үзе хәлсезләнә. Әгәр наркотик куллана башласаң, син югаласың, үсемлеккә әйләнәсең. Кеше гел белмәгән, күрмәгән нәрсәне татып карарга тели.Алар үзләренә магнит кебек тарта, шуңа күрә начар гадәтләрдән сакланырга кирәк. Дөньяда бик куп яхшы, файдалы нәрсәләр бар. Мәсәлән, спорт һәм бию, музыка һәм сәнгать. Һәр кеше үзенең сәламәтлеген үзе саклый ала, шуңа күрә мин һәм минем сыйныфтаәларым тәмәке тартмыйбыз, эчемлекләр эчмибез һәм наркотиклар кулланмыйбыз. Чөнки без- киләчәк буын, һәм безнең киләчәк тормышыбыз безнең кулыбызда!</a:t>
            </a:r>
            <a:endParaRPr lang="ru-RU" dirty="0" smtClean="0"/>
          </a:p>
          <a:p>
            <a:endParaRPr lang="ru-RU" dirty="0"/>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from="(-#ppt_w/2)" to="(#ppt_x)" calcmode="lin" valueType="num">
                                      <p:cBhvr>
                                        <p:cTn id="7" dur="600" fill="hold">
                                          <p:stCondLst>
                                            <p:cond delay="0"/>
                                          </p:stCondLst>
                                        </p:cTn>
                                        <p:tgtEl>
                                          <p:spTgt spid="3"/>
                                        </p:tgtEl>
                                        <p:attrNameLst>
                                          <p:attrName>ppt_x</p:attrName>
                                        </p:attrNameLst>
                                      </p:cBhvr>
                                    </p:anim>
                                    <p:anim from="0" to="-1.0" calcmode="lin" valueType="num">
                                      <p:cBhvr>
                                        <p:cTn id="8" dur="200" decel="50000" autoRev="1" fill="hold">
                                          <p:stCondLst>
                                            <p:cond delay="600"/>
                                          </p:stCondLst>
                                        </p:cTn>
                                        <p:tgtEl>
                                          <p:spTgt spid="3"/>
                                        </p:tgtEl>
                                        <p:attrNameLst>
                                          <p:attrName>xshear</p:attrName>
                                        </p:attrNameLst>
                                      </p:cBhvr>
                                    </p:anim>
                                    <p:animScale>
                                      <p:cBhvr>
                                        <p:cTn id="9" dur="200" decel="100000" autoRev="1" fill="hold">
                                          <p:stCondLst>
                                            <p:cond delay="600"/>
                                          </p:stCondLst>
                                        </p:cTn>
                                        <p:tgtEl>
                                          <p:spTgt spid="3"/>
                                        </p:tgtEl>
                                      </p:cBhvr>
                                      <p:from x="100000" y="100000"/>
                                      <p:to x="80000" y="100000"/>
                                    </p:animScale>
                                    <p:anim by="(#ppt_h/3+#ppt_w*0.1)" calcmode="lin" valueType="num">
                                      <p:cBhvr additive="sum">
                                        <p:cTn id="10" dur="200" decel="100000" autoRev="1" fill="hold">
                                          <p:stCondLst>
                                            <p:cond delay="600"/>
                                          </p:stCondLst>
                                        </p:cTn>
                                        <p:tgtEl>
                                          <p:spTgt spid="3"/>
                                        </p:tgtEl>
                                        <p:attrNameLst>
                                          <p:attrName>ppt_x</p:attrName>
                                        </p:attrNameLst>
                                      </p:cBhvr>
                                    </p:anim>
                                  </p:childTnLst>
                                </p:cTn>
                              </p:par>
                            </p:childTnLst>
                          </p:cTn>
                        </p:par>
                        <p:par>
                          <p:cTn id="11" fill="hold">
                            <p:stCondLst>
                              <p:cond delay="1000"/>
                            </p:stCondLst>
                            <p:childTnLst>
                              <p:par>
                                <p:cTn id="12" presetID="3" presetClass="entr" presetSubtype="10" fill="hold" nodeType="after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blinds(horizontal)">
                                      <p:cBhvr>
                                        <p:cTn id="14" dur="500"/>
                                        <p:tgtEl>
                                          <p:spTgt spid="4">
                                            <p:txEl>
                                              <p:pRg st="1" end="1"/>
                                            </p:txEl>
                                          </p:spTgt>
                                        </p:tgtEl>
                                      </p:cBhvr>
                                    </p:animEffect>
                                  </p:childTnLst>
                                </p:cTn>
                              </p:par>
                            </p:childTnLst>
                          </p:cTn>
                        </p:par>
                        <p:par>
                          <p:cTn id="15" fill="hold">
                            <p:stCondLst>
                              <p:cond delay="1500"/>
                            </p:stCondLst>
                            <p:childTnLst>
                              <p:par>
                                <p:cTn id="16" presetID="3" presetClass="entr" presetSubtype="10" fill="hold" nodeType="after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blinds(horizontal)">
                                      <p:cBhvr>
                                        <p:cTn id="18" dur="500"/>
                                        <p:tgtEl>
                                          <p:spTgt spid="4">
                                            <p:txEl>
                                              <p:pRg st="2" end="2"/>
                                            </p:txEl>
                                          </p:spTgt>
                                        </p:tgtEl>
                                      </p:cBhvr>
                                    </p:animEffect>
                                  </p:childTnLst>
                                </p:cTn>
                              </p:par>
                            </p:childTnLst>
                          </p:cTn>
                        </p:par>
                        <p:par>
                          <p:cTn id="19" fill="hold">
                            <p:stCondLst>
                              <p:cond delay="2000"/>
                            </p:stCondLst>
                            <p:childTnLst>
                              <p:par>
                                <p:cTn id="20" presetID="3" presetClass="entr" presetSubtype="10" fill="hold" nodeType="after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par>
                          <p:cTn id="23" fill="hold">
                            <p:stCondLst>
                              <p:cond delay="2500"/>
                            </p:stCondLst>
                            <p:childTnLst>
                              <p:par>
                                <p:cTn id="24" presetID="3" presetClass="entr" presetSubtype="10" fill="hold" nodeType="afterEffect">
                                  <p:stCondLst>
                                    <p:cond delay="0"/>
                                  </p:stCondLst>
                                  <p:childTnLst>
                                    <p:set>
                                      <p:cBhvr>
                                        <p:cTn id="25" dur="1" fill="hold">
                                          <p:stCondLst>
                                            <p:cond delay="0"/>
                                          </p:stCondLst>
                                        </p:cTn>
                                        <p:tgtEl>
                                          <p:spTgt spid="4">
                                            <p:txEl>
                                              <p:pRg st="4" end="4"/>
                                            </p:txEl>
                                          </p:spTgt>
                                        </p:tgtEl>
                                        <p:attrNameLst>
                                          <p:attrName>style.visibility</p:attrName>
                                        </p:attrNameLst>
                                      </p:cBhvr>
                                      <p:to>
                                        <p:strVal val="visible"/>
                                      </p:to>
                                    </p:set>
                                    <p:animEffect transition="in" filter="blinds(horizontal)">
                                      <p:cBhvr>
                                        <p:cTn id="26"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Содержимое 12" descr="gesundes_leben.png"/>
          <p:cNvPicPr>
            <a:picLocks noGrp="1" noChangeAspect="1"/>
          </p:cNvPicPr>
          <p:nvPr>
            <p:ph sz="half" idx="2"/>
          </p:nvPr>
        </p:nvPicPr>
        <p:blipFill>
          <a:blip r:embed="rId2" cstate="print"/>
          <a:stretch>
            <a:fillRect/>
          </a:stretch>
        </p:blipFill>
        <p:spPr>
          <a:xfrm>
            <a:off x="4648200" y="3031759"/>
            <a:ext cx="4038600" cy="2212119"/>
          </a:xfrm>
          <a:solidFill>
            <a:schemeClr val="accent1">
              <a:lumMod val="60000"/>
              <a:lumOff val="40000"/>
            </a:schemeClr>
          </a:solidFill>
        </p:spPr>
      </p:pic>
      <p:sp>
        <p:nvSpPr>
          <p:cNvPr id="16" name="Содержимое 15"/>
          <p:cNvSpPr>
            <a:spLocks noGrp="1"/>
          </p:cNvSpPr>
          <p:nvPr>
            <p:ph sz="half" idx="1"/>
          </p:nvPr>
        </p:nvSpPr>
        <p:spPr>
          <a:xfrm>
            <a:off x="714348" y="1857365"/>
            <a:ext cx="3571900" cy="4000527"/>
          </a:xfrm>
          <a:solidFill>
            <a:schemeClr val="accent6">
              <a:lumMod val="40000"/>
              <a:lumOff val="60000"/>
            </a:schemeClr>
          </a:solidFill>
          <a:ln w="38100">
            <a:solidFill>
              <a:schemeClr val="tx2">
                <a:lumMod val="60000"/>
                <a:lumOff val="40000"/>
              </a:schemeClr>
            </a:solidFill>
          </a:ln>
        </p:spPr>
        <p:txBody>
          <a:bodyPr>
            <a:normAutofit fontScale="92500" lnSpcReduction="20000"/>
          </a:bodyPr>
          <a:lstStyle/>
          <a:p>
            <a:r>
              <a:rPr lang="tt-RU" b="1" dirty="0" smtClean="0"/>
              <a:t>Каждый человек мо</a:t>
            </a:r>
            <a:r>
              <a:rPr lang="ru-RU" b="1" dirty="0" smtClean="0"/>
              <a:t>жет позаботиться о своём здоровье, поэтому я и мои одноклассники не курим, не употребляем спиртные напитки и наркотики. Потому что мы- будущее поколение, и наша жизнь в наших руках!</a:t>
            </a:r>
            <a:endParaRPr lang="ru-RU" dirty="0" smtClean="0"/>
          </a:p>
          <a:p>
            <a:endParaRPr lang="ru-RU" dirty="0"/>
          </a:p>
        </p:txBody>
      </p:sp>
      <p:sp>
        <p:nvSpPr>
          <p:cNvPr id="17" name="Заголовок 16"/>
          <p:cNvSpPr>
            <a:spLocks noGrp="1"/>
          </p:cNvSpPr>
          <p:nvPr>
            <p:ph type="title"/>
          </p:nvPr>
        </p:nvSpPr>
        <p:spPr>
          <a:xfrm>
            <a:off x="2357422" y="1000108"/>
            <a:ext cx="4643470" cy="642934"/>
          </a:xfrm>
          <a:solidFill>
            <a:schemeClr val="bg2">
              <a:lumMod val="90000"/>
            </a:schemeClr>
          </a:solidFill>
        </p:spPr>
        <p:txBody>
          <a:bodyPr>
            <a:normAutofit fontScale="90000"/>
          </a:bodyPr>
          <a:lstStyle/>
          <a:p>
            <a:r>
              <a:rPr lang="tt-RU" sz="3600" dirty="0" smtClean="0">
                <a:latin typeface="Times New Roman" pitchFamily="18" charset="0"/>
                <a:cs typeface="Times New Roman" pitchFamily="18" charset="0"/>
              </a:rPr>
              <a:t>   </a:t>
            </a:r>
            <a:r>
              <a:rPr lang="tt-RU" sz="4800"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Тәрҗемәсен тап:            </a:t>
            </a:r>
            <a:endParaRPr lang="ru-RU" sz="4800"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ox(in)">
                                      <p:cBhvr>
                                        <p:cTn id="7" dur="500"/>
                                        <p:tgtEl>
                                          <p:spTgt spid="17"/>
                                        </p:tgtEl>
                                      </p:cBhvr>
                                    </p:animEffect>
                                  </p:childTnLst>
                                </p:cTn>
                              </p:par>
                            </p:childTnLst>
                          </p:cTn>
                        </p:par>
                        <p:par>
                          <p:cTn id="8" fill="hold">
                            <p:stCondLst>
                              <p:cond delay="500"/>
                            </p:stCondLst>
                            <p:childTnLst>
                              <p:par>
                                <p:cTn id="9" presetID="54" presetClass="entr" presetSubtype="0" accel="100000" fill="hold" grpId="0" nodeType="afterEffect">
                                  <p:stCondLst>
                                    <p:cond delay="0"/>
                                  </p:stCondLst>
                                  <p:childTnLst>
                                    <p:set>
                                      <p:cBhvr>
                                        <p:cTn id="10" dur="1" fill="hold">
                                          <p:stCondLst>
                                            <p:cond delay="0"/>
                                          </p:stCondLst>
                                        </p:cTn>
                                        <p:tgtEl>
                                          <p:spTgt spid="16">
                                            <p:bg/>
                                          </p:spTgt>
                                        </p:tgtEl>
                                        <p:attrNameLst>
                                          <p:attrName>style.visibility</p:attrName>
                                        </p:attrNameLst>
                                      </p:cBhvr>
                                      <p:to>
                                        <p:strVal val="visible"/>
                                      </p:to>
                                    </p:set>
                                    <p:anim calcmode="lin" valueType="num">
                                      <p:cBhvr>
                                        <p:cTn id="11" dur="500" fill="hold"/>
                                        <p:tgtEl>
                                          <p:spTgt spid="16">
                                            <p:bg/>
                                          </p:spTgt>
                                        </p:tgtEl>
                                        <p:attrNameLst>
                                          <p:attrName>ppt_w</p:attrName>
                                        </p:attrNameLst>
                                      </p:cBhvr>
                                      <p:tavLst>
                                        <p:tav tm="0">
                                          <p:val>
                                            <p:strVal val="#ppt_w*0.05"/>
                                          </p:val>
                                        </p:tav>
                                        <p:tav tm="100000">
                                          <p:val>
                                            <p:strVal val="#ppt_w"/>
                                          </p:val>
                                        </p:tav>
                                      </p:tavLst>
                                    </p:anim>
                                    <p:anim calcmode="lin" valueType="num">
                                      <p:cBhvr>
                                        <p:cTn id="12" dur="500" fill="hold"/>
                                        <p:tgtEl>
                                          <p:spTgt spid="16">
                                            <p:bg/>
                                          </p:spTgt>
                                        </p:tgtEl>
                                        <p:attrNameLst>
                                          <p:attrName>ppt_h</p:attrName>
                                        </p:attrNameLst>
                                      </p:cBhvr>
                                      <p:tavLst>
                                        <p:tav tm="0">
                                          <p:val>
                                            <p:strVal val="#ppt_h"/>
                                          </p:val>
                                        </p:tav>
                                        <p:tav tm="100000">
                                          <p:val>
                                            <p:strVal val="#ppt_h"/>
                                          </p:val>
                                        </p:tav>
                                      </p:tavLst>
                                    </p:anim>
                                    <p:anim calcmode="lin" valueType="num">
                                      <p:cBhvr>
                                        <p:cTn id="13" dur="500" fill="hold"/>
                                        <p:tgtEl>
                                          <p:spTgt spid="16">
                                            <p:bg/>
                                          </p:spTgt>
                                        </p:tgtEl>
                                        <p:attrNameLst>
                                          <p:attrName>ppt_x</p:attrName>
                                        </p:attrNameLst>
                                      </p:cBhvr>
                                      <p:tavLst>
                                        <p:tav tm="0">
                                          <p:val>
                                            <p:strVal val="#ppt_x-.2"/>
                                          </p:val>
                                        </p:tav>
                                        <p:tav tm="100000">
                                          <p:val>
                                            <p:strVal val="#ppt_x"/>
                                          </p:val>
                                        </p:tav>
                                      </p:tavLst>
                                    </p:anim>
                                    <p:anim calcmode="lin" valueType="num">
                                      <p:cBhvr>
                                        <p:cTn id="14" dur="500" fill="hold"/>
                                        <p:tgtEl>
                                          <p:spTgt spid="16">
                                            <p:bg/>
                                          </p:spTgt>
                                        </p:tgtEl>
                                        <p:attrNameLst>
                                          <p:attrName>ppt_y</p:attrName>
                                        </p:attrNameLst>
                                      </p:cBhvr>
                                      <p:tavLst>
                                        <p:tav tm="0">
                                          <p:val>
                                            <p:strVal val="#ppt_y"/>
                                          </p:val>
                                        </p:tav>
                                        <p:tav tm="100000">
                                          <p:val>
                                            <p:strVal val="#ppt_y"/>
                                          </p:val>
                                        </p:tav>
                                      </p:tavLst>
                                    </p:anim>
                                    <p:animEffect transition="in" filter="fade">
                                      <p:cBhvr>
                                        <p:cTn id="15" dur="500"/>
                                        <p:tgtEl>
                                          <p:spTgt spid="16">
                                            <p:bg/>
                                          </p:spTgt>
                                        </p:tgtEl>
                                      </p:cBhvr>
                                    </p:animEffect>
                                  </p:childTnLst>
                                </p:cTn>
                              </p:par>
                            </p:childTnLst>
                          </p:cTn>
                        </p:par>
                        <p:par>
                          <p:cTn id="16" fill="hold">
                            <p:stCondLst>
                              <p:cond delay="1000"/>
                            </p:stCondLst>
                            <p:childTnLst>
                              <p:par>
                                <p:cTn id="17" presetID="54" presetClass="entr" presetSubtype="0" accel="100000" fill="hold" grpId="0" nodeType="afterEffect">
                                  <p:stCondLst>
                                    <p:cond delay="0"/>
                                  </p:stCondLst>
                                  <p:childTnLst>
                                    <p:set>
                                      <p:cBhvr>
                                        <p:cTn id="18" dur="1" fill="hold">
                                          <p:stCondLst>
                                            <p:cond delay="0"/>
                                          </p:stCondLst>
                                        </p:cTn>
                                        <p:tgtEl>
                                          <p:spTgt spid="16">
                                            <p:txEl>
                                              <p:pRg st="0" end="0"/>
                                            </p:txEl>
                                          </p:spTgt>
                                        </p:tgtEl>
                                        <p:attrNameLst>
                                          <p:attrName>style.visibility</p:attrName>
                                        </p:attrNameLst>
                                      </p:cBhvr>
                                      <p:to>
                                        <p:strVal val="visible"/>
                                      </p:to>
                                    </p:set>
                                    <p:anim calcmode="lin" valueType="num">
                                      <p:cBhvr>
                                        <p:cTn id="19" dur="500" fill="hold"/>
                                        <p:tgtEl>
                                          <p:spTgt spid="16">
                                            <p:txEl>
                                              <p:pRg st="0" end="0"/>
                                            </p:txEl>
                                          </p:spTgt>
                                        </p:tgtEl>
                                        <p:attrNameLst>
                                          <p:attrName>ppt_w</p:attrName>
                                        </p:attrNameLst>
                                      </p:cBhvr>
                                      <p:tavLst>
                                        <p:tav tm="0">
                                          <p:val>
                                            <p:strVal val="#ppt_w*0.05"/>
                                          </p:val>
                                        </p:tav>
                                        <p:tav tm="100000">
                                          <p:val>
                                            <p:strVal val="#ppt_w"/>
                                          </p:val>
                                        </p:tav>
                                      </p:tavLst>
                                    </p:anim>
                                    <p:anim calcmode="lin" valueType="num">
                                      <p:cBhvr>
                                        <p:cTn id="20" dur="500" fill="hold"/>
                                        <p:tgtEl>
                                          <p:spTgt spid="16">
                                            <p:txEl>
                                              <p:pRg st="0" end="0"/>
                                            </p:txEl>
                                          </p:spTgt>
                                        </p:tgtEl>
                                        <p:attrNameLst>
                                          <p:attrName>ppt_h</p:attrName>
                                        </p:attrNameLst>
                                      </p:cBhvr>
                                      <p:tavLst>
                                        <p:tav tm="0">
                                          <p:val>
                                            <p:strVal val="#ppt_h"/>
                                          </p:val>
                                        </p:tav>
                                        <p:tav tm="100000">
                                          <p:val>
                                            <p:strVal val="#ppt_h"/>
                                          </p:val>
                                        </p:tav>
                                      </p:tavLst>
                                    </p:anim>
                                    <p:anim calcmode="lin" valueType="num">
                                      <p:cBhvr>
                                        <p:cTn id="21" dur="500" fill="hold"/>
                                        <p:tgtEl>
                                          <p:spTgt spid="16">
                                            <p:txEl>
                                              <p:pRg st="0" end="0"/>
                                            </p:txEl>
                                          </p:spTgt>
                                        </p:tgtEl>
                                        <p:attrNameLst>
                                          <p:attrName>ppt_x</p:attrName>
                                        </p:attrNameLst>
                                      </p:cBhvr>
                                      <p:tavLst>
                                        <p:tav tm="0">
                                          <p:val>
                                            <p:strVal val="#ppt_x-.2"/>
                                          </p:val>
                                        </p:tav>
                                        <p:tav tm="100000">
                                          <p:val>
                                            <p:strVal val="#ppt_x"/>
                                          </p:val>
                                        </p:tav>
                                      </p:tavLst>
                                    </p:anim>
                                    <p:anim calcmode="lin" valueType="num">
                                      <p:cBhvr>
                                        <p:cTn id="22" dur="500" fill="hold"/>
                                        <p:tgtEl>
                                          <p:spTgt spid="16">
                                            <p:txEl>
                                              <p:pRg st="0" end="0"/>
                                            </p:txEl>
                                          </p:spTgt>
                                        </p:tgtEl>
                                        <p:attrNameLst>
                                          <p:attrName>ppt_y</p:attrName>
                                        </p:attrNameLst>
                                      </p:cBhvr>
                                      <p:tavLst>
                                        <p:tav tm="0">
                                          <p:val>
                                            <p:strVal val="#ppt_y"/>
                                          </p:val>
                                        </p:tav>
                                        <p:tav tm="100000">
                                          <p:val>
                                            <p:strVal val="#ppt_y"/>
                                          </p:val>
                                        </p:tav>
                                      </p:tavLst>
                                    </p:anim>
                                    <p:animEffect transition="in" filter="fade">
                                      <p:cBhvr>
                                        <p:cTn id="23" dur="500"/>
                                        <p:tgtEl>
                                          <p:spTgt spid="16">
                                            <p:txEl>
                                              <p:pRg st="0" end="0"/>
                                            </p:txEl>
                                          </p:spTgt>
                                        </p:tgtEl>
                                      </p:cBhvr>
                                    </p:animEffect>
                                  </p:childTnLst>
                                </p:cTn>
                              </p:par>
                            </p:childTnLst>
                          </p:cTn>
                        </p:par>
                        <p:par>
                          <p:cTn id="24" fill="hold">
                            <p:stCondLst>
                              <p:cond delay="1500"/>
                            </p:stCondLst>
                            <p:childTnLst>
                              <p:par>
                                <p:cTn id="25" presetID="52" presetClass="entr" presetSubtype="0" fill="hold" nodeType="afterEffect">
                                  <p:stCondLst>
                                    <p:cond delay="0"/>
                                  </p:stCondLst>
                                  <p:childTnLst>
                                    <p:set>
                                      <p:cBhvr>
                                        <p:cTn id="26" dur="1" fill="hold">
                                          <p:stCondLst>
                                            <p:cond delay="0"/>
                                          </p:stCondLst>
                                        </p:cTn>
                                        <p:tgtEl>
                                          <p:spTgt spid="13"/>
                                        </p:tgtEl>
                                        <p:attrNameLst>
                                          <p:attrName>style.visibility</p:attrName>
                                        </p:attrNameLst>
                                      </p:cBhvr>
                                      <p:to>
                                        <p:strVal val="visible"/>
                                      </p:to>
                                    </p:set>
                                    <p:animScale>
                                      <p:cBhvr>
                                        <p:cTn id="27" dur="1000" decel="50000" fill="hold">
                                          <p:stCondLst>
                                            <p:cond delay="0"/>
                                          </p:stCondLst>
                                        </p:cTn>
                                        <p:tgtEl>
                                          <p:spTgt spid="1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8" dur="1000" decel="50000" fill="hold">
                                          <p:stCondLst>
                                            <p:cond delay="0"/>
                                          </p:stCondLst>
                                        </p:cTn>
                                        <p:tgtEl>
                                          <p:spTgt spid="13"/>
                                        </p:tgtEl>
                                        <p:attrNameLst>
                                          <p:attrName>ppt_x</p:attrName>
                                          <p:attrName>ppt_y</p:attrName>
                                        </p:attrNameLst>
                                      </p:cBhvr>
                                    </p:animMotion>
                                    <p:animEffect transition="in" filter="fade">
                                      <p:cBhvr>
                                        <p:cTn id="29"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animBg="1"/>
      <p:bldP spid="1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400" b="1" dirty="0" smtClean="0"/>
              <a:t>Инфинитив</a:t>
            </a:r>
            <a:endParaRPr lang="ru-RU" sz="4400" b="1" dirty="0"/>
          </a:p>
        </p:txBody>
      </p:sp>
      <p:sp>
        <p:nvSpPr>
          <p:cNvPr id="3" name="Содержимое 2"/>
          <p:cNvSpPr>
            <a:spLocks noGrp="1"/>
          </p:cNvSpPr>
          <p:nvPr>
            <p:ph idx="1"/>
          </p:nvPr>
        </p:nvSpPr>
        <p:spPr/>
        <p:txBody>
          <a:bodyPr>
            <a:normAutofit/>
          </a:bodyPr>
          <a:lstStyle/>
          <a:p>
            <a:pPr algn="ctr"/>
            <a:r>
              <a:rPr lang="ru-RU" sz="3200" b="1" dirty="0" smtClean="0"/>
              <a:t>Образуется из основы глагола с помощью аффиксов:</a:t>
            </a:r>
          </a:p>
          <a:p>
            <a:pPr algn="ctr"/>
            <a:r>
              <a:rPr lang="ru-RU" sz="3200" b="1" dirty="0" smtClean="0">
                <a:solidFill>
                  <a:srgbClr val="FF0000"/>
                </a:solidFill>
              </a:rPr>
              <a:t>-рга/-рг</a:t>
            </a:r>
            <a:r>
              <a:rPr lang="tt-RU" sz="3200" b="1" dirty="0" smtClean="0">
                <a:solidFill>
                  <a:srgbClr val="FF0000"/>
                </a:solidFill>
              </a:rPr>
              <a:t>ә, -арга/-әргә/-ырга/-ергә</a:t>
            </a:r>
          </a:p>
          <a:p>
            <a:pPr algn="ctr"/>
            <a:r>
              <a:rPr lang="tt-RU" sz="3200" b="1" dirty="0" smtClean="0"/>
              <a:t>Нишләргә? – Что делать?</a:t>
            </a:r>
          </a:p>
          <a:p>
            <a:pPr algn="ctr"/>
            <a:endParaRPr lang="tt-RU" sz="3200" b="1" dirty="0" smtClean="0"/>
          </a:p>
          <a:p>
            <a:pPr algn="ctr"/>
            <a:r>
              <a:rPr lang="tt-RU" sz="3200" b="1" dirty="0" smtClean="0"/>
              <a:t>Ашарга – кушать</a:t>
            </a:r>
          </a:p>
          <a:p>
            <a:pPr algn="ctr"/>
            <a:r>
              <a:rPr lang="tt-RU" sz="3200" b="1" dirty="0" smtClean="0"/>
              <a:t>Белергә - знать</a:t>
            </a:r>
            <a:endParaRPr lang="ru-RU" sz="3200" b="1" dirty="0"/>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nodeType="clickEffect">
                                  <p:stCondLst>
                                    <p:cond delay="0"/>
                                  </p:stCondLst>
                                  <p:iterate type="lt">
                                    <p:tmPct val="10000"/>
                                  </p:iterate>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7"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3">
                                            <p:txEl>
                                              <p:pRg st="0" end="0"/>
                                            </p:txEl>
                                          </p:spTgt>
                                        </p:tgtEl>
                                      </p:cBhvr>
                                    </p:animEffect>
                                  </p:childTnLst>
                                </p:cTn>
                              </p:par>
                              <p:par>
                                <p:cTn id="20" presetID="41" presetClass="entr" presetSubtype="0" fill="hold" nodeType="withEffect">
                                  <p:stCondLst>
                                    <p:cond delay="0"/>
                                  </p:stCondLst>
                                  <p:iterate type="lt">
                                    <p:tmPct val="10000"/>
                                  </p:iterate>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2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1" presetClass="entr" presetSubtype="0" fill="hold" nodeType="clickEffect">
                                  <p:stCondLst>
                                    <p:cond delay="0"/>
                                  </p:stCondLst>
                                  <p:iterate type="lt">
                                    <p:tmPct val="10000"/>
                                  </p:iterate>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2"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33"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4"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5" dur="500" tmFilter="0,0; .5, 1; 1, 1"/>
                                        <p:tgtEl>
                                          <p:spTgt spid="3">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41" presetClass="entr" presetSubtype="0" fill="hold" nodeType="clickEffect">
                                  <p:stCondLst>
                                    <p:cond delay="0"/>
                                  </p:stCondLst>
                                  <p:iterate type="lt">
                                    <p:tmPct val="10000"/>
                                  </p:iterate>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1"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42"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3"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4" dur="500" tmFilter="0,0; .5, 1; 1, 1"/>
                                        <p:tgtEl>
                                          <p:spTgt spid="3">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41" presetClass="entr" presetSubtype="0" fill="hold" nodeType="clickEffect">
                                  <p:stCondLst>
                                    <p:cond delay="0"/>
                                  </p:stCondLst>
                                  <p:iterate type="lt">
                                    <p:tmPct val="10000"/>
                                  </p:iterate>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p:cTn id="49"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50"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51"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2"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3" dur="500" tmFilter="0,0; .5, 1; 1, 1"/>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71480"/>
            <a:ext cx="8229600" cy="1143000"/>
          </a:xfrm>
        </p:spPr>
        <p:txBody>
          <a:bodyPr/>
          <a:lstStyle/>
          <a:p>
            <a:r>
              <a:rPr lang="tt-RU" dirty="0" smtClean="0"/>
              <a:t> </a:t>
            </a:r>
            <a:r>
              <a:rPr lang="tt-RU" b="1" u="sng" dirty="0" smtClean="0"/>
              <a:t>ИНФИНИТИВ</a:t>
            </a:r>
            <a:endParaRPr lang="ru-RU" b="1" u="sng" dirty="0"/>
          </a:p>
        </p:txBody>
      </p:sp>
      <p:sp>
        <p:nvSpPr>
          <p:cNvPr id="3" name="Содержимое 2"/>
          <p:cNvSpPr>
            <a:spLocks noGrp="1"/>
          </p:cNvSpPr>
          <p:nvPr>
            <p:ph idx="1"/>
          </p:nvPr>
        </p:nvSpPr>
        <p:spPr>
          <a:xfrm>
            <a:off x="457200" y="1935480"/>
            <a:ext cx="5400684" cy="2993718"/>
          </a:xfrm>
        </p:spPr>
        <p:txBody>
          <a:bodyPr/>
          <a:lstStyle/>
          <a:p>
            <a:r>
              <a:rPr lang="tt-RU" b="1" dirty="0" smtClean="0"/>
              <a:t>Йөрергә -                 Ходит</a:t>
            </a:r>
            <a:r>
              <a:rPr lang="ru-RU" b="1" dirty="0" err="1" smtClean="0"/>
              <a:t>ь</a:t>
            </a:r>
            <a:endParaRPr lang="ru-RU" dirty="0" smtClean="0"/>
          </a:p>
          <a:p>
            <a:r>
              <a:rPr lang="tt-RU" b="1" dirty="0" smtClean="0"/>
              <a:t> Тукланырга-           Питаться</a:t>
            </a:r>
            <a:endParaRPr lang="ru-RU" dirty="0" smtClean="0"/>
          </a:p>
          <a:p>
            <a:r>
              <a:rPr lang="tt-RU" b="1" dirty="0" smtClean="0"/>
              <a:t> Йөгерергә-               Бежать</a:t>
            </a:r>
            <a:endParaRPr lang="ru-RU" dirty="0" smtClean="0"/>
          </a:p>
          <a:p>
            <a:r>
              <a:rPr lang="tt-RU" b="1" dirty="0" smtClean="0"/>
              <a:t> Сакларга-                Беречь</a:t>
            </a:r>
            <a:endParaRPr lang="ru-RU" dirty="0" smtClean="0"/>
          </a:p>
          <a:p>
            <a:r>
              <a:rPr lang="tt-RU" b="1" dirty="0" smtClean="0"/>
              <a:t> Татып карарга-     Пробовать </a:t>
            </a:r>
            <a:endParaRPr lang="ru-RU" dirty="0" smtClean="0"/>
          </a:p>
          <a:p>
            <a:r>
              <a:rPr lang="tt-RU" b="1" dirty="0" smtClean="0"/>
              <a:t> Сакланырга-          Беречься</a:t>
            </a:r>
            <a:endParaRPr lang="ru-RU" dirty="0"/>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p:cTn id="1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23" presetClass="entr" presetSubtype="16"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23" presetClass="entr" presetSubtype="16"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85720" y="928670"/>
            <a:ext cx="4214842" cy="5572164"/>
          </a:xfrm>
          <a:solidFill>
            <a:srgbClr val="FFFF00"/>
          </a:solidFill>
        </p:spPr>
        <p:txBody>
          <a:bodyPr>
            <a:noAutofit/>
          </a:bodyPr>
          <a:lstStyle/>
          <a:p>
            <a:pPr algn="ctr"/>
            <a:r>
              <a:rPr lang="tt-RU" sz="2400" b="1" dirty="0" smtClean="0">
                <a:solidFill>
                  <a:srgbClr val="C00000"/>
                </a:solidFill>
                <a:latin typeface="Times New Roman" pitchFamily="18" charset="0"/>
                <a:cs typeface="Times New Roman" pitchFamily="18" charset="0"/>
              </a:rPr>
              <a:t>ПАМЯТКА.</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tt-RU" sz="2400" b="1" dirty="0" smtClean="0">
                <a:solidFill>
                  <a:srgbClr val="FF00FF"/>
                </a:solidFill>
                <a:latin typeface="Times New Roman" pitchFamily="18" charset="0"/>
                <a:cs typeface="Times New Roman" pitchFamily="18" charset="0"/>
              </a:rPr>
              <a:t>ОЗАК ЯШӘР ӨЧЕН:</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tt-RU" sz="2400" b="1" dirty="0" smtClean="0">
                <a:latin typeface="Times New Roman" pitchFamily="18" charset="0"/>
                <a:cs typeface="Times New Roman" pitchFamily="18" charset="0"/>
              </a:rPr>
              <a:t>- авырмаска, үзеңне сакларга;</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tt-RU" sz="2400" b="1" dirty="0" smtClean="0">
                <a:latin typeface="Times New Roman" pitchFamily="18" charset="0"/>
                <a:cs typeface="Times New Roman" pitchFamily="18" charset="0"/>
              </a:rPr>
              <a:t>-  тәмәке, сыра кулланмаска;</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tt-RU" sz="2400" b="1" dirty="0" smtClean="0">
                <a:latin typeface="Times New Roman" pitchFamily="18" charset="0"/>
                <a:cs typeface="Times New Roman" pitchFamily="18" charset="0"/>
              </a:rPr>
              <a:t>- һәрвакыт саф һавада булырга, чиста су эчәргә, файдалы ризык ашарга, уңайлы киенергә;</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tt-RU" sz="2400" b="1" dirty="0" smtClean="0">
                <a:latin typeface="Times New Roman" pitchFamily="18" charset="0"/>
                <a:cs typeface="Times New Roman" pitchFamily="18" charset="0"/>
              </a:rPr>
              <a:t>-  актив тормыш алып барырга, ялыңны алдан уйларга;</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tt-RU" sz="2400" b="1" dirty="0" smtClean="0">
                <a:latin typeface="Times New Roman" pitchFamily="18" charset="0"/>
                <a:cs typeface="Times New Roman" pitchFamily="18" charset="0"/>
              </a:rPr>
              <a:t>-  авырлыкларга, стрессларга бирешмәскә;</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tt-RU" sz="2400" b="1" dirty="0" smtClean="0">
                <a:latin typeface="Times New Roman" pitchFamily="18" charset="0"/>
                <a:cs typeface="Times New Roman" pitchFamily="18" charset="0"/>
              </a:rPr>
              <a:t>-  шат күңелле кешеләр белән аралашырга кирәк</a:t>
            </a:r>
            <a:endParaRPr lang="ru-RU" sz="2400" dirty="0">
              <a:latin typeface="Times New Roman" pitchFamily="18" charset="0"/>
              <a:cs typeface="Times New Roman" pitchFamily="18" charset="0"/>
            </a:endParaRPr>
          </a:p>
        </p:txBody>
      </p:sp>
      <p:pic>
        <p:nvPicPr>
          <p:cNvPr id="8" name="Содержимое 7" descr="26415905_netnarkotiky.jpg"/>
          <p:cNvPicPr>
            <a:picLocks noGrp="1" noChangeAspect="1"/>
          </p:cNvPicPr>
          <p:nvPr>
            <p:ph sz="half" idx="1"/>
          </p:nvPr>
        </p:nvPicPr>
        <p:blipFill>
          <a:blip r:embed="rId2" cstate="print"/>
          <a:stretch>
            <a:fillRect/>
          </a:stretch>
        </p:blipFill>
        <p:spPr>
          <a:xfrm>
            <a:off x="4714876" y="3643314"/>
            <a:ext cx="4214810" cy="2786082"/>
          </a:xfrm>
        </p:spPr>
      </p:pic>
      <p:pic>
        <p:nvPicPr>
          <p:cNvPr id="7" name="Содержимое 6" descr="fc06353e13b0f2dd9eb5cc751abe768a.jpg"/>
          <p:cNvPicPr>
            <a:picLocks noGrp="1" noChangeAspect="1"/>
          </p:cNvPicPr>
          <p:nvPr>
            <p:ph sz="half" idx="2"/>
          </p:nvPr>
        </p:nvPicPr>
        <p:blipFill>
          <a:blip r:embed="rId3" cstate="print"/>
          <a:stretch>
            <a:fillRect/>
          </a:stretch>
        </p:blipFill>
        <p:spPr>
          <a:xfrm>
            <a:off x="4786314" y="928670"/>
            <a:ext cx="4143404" cy="2786082"/>
          </a:xfrm>
        </p:spPr>
      </p:pic>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par>
                          <p:cTn id="8" fill="hold">
                            <p:stCondLst>
                              <p:cond delay="500"/>
                            </p:stCondLst>
                            <p:childTnLst>
                              <p:par>
                                <p:cTn id="9" presetID="8" presetClass="entr" presetSubtype="16"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diamond(in)">
                                      <p:cBhvr>
                                        <p:cTn id="11" dur="2000"/>
                                        <p:tgtEl>
                                          <p:spTgt spid="7"/>
                                        </p:tgtEl>
                                      </p:cBhvr>
                                    </p:animEffect>
                                  </p:childTnLst>
                                </p:cTn>
                              </p:par>
                            </p:childTnLst>
                          </p:cTn>
                        </p:par>
                        <p:par>
                          <p:cTn id="12" fill="hold">
                            <p:stCondLst>
                              <p:cond delay="2500"/>
                            </p:stCondLst>
                            <p:childTnLst>
                              <p:par>
                                <p:cTn id="13" presetID="4" presetClass="entr" presetSubtype="16"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ox(in)">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Autofit/>
          </a:bodyPr>
          <a:lstStyle/>
          <a:p>
            <a:pPr algn="ctr"/>
            <a:r>
              <a:rPr lang="tt-RU" sz="2400" u="sng" dirty="0" smtClean="0">
                <a:solidFill>
                  <a:srgbClr val="000099"/>
                </a:solidFill>
                <a:latin typeface="Times New Roman" pitchFamily="18" charset="0"/>
                <a:cs typeface="Times New Roman" pitchFamily="18" charset="0"/>
              </a:rPr>
              <a:t>Өй эше- </a:t>
            </a:r>
            <a:br>
              <a:rPr lang="tt-RU" sz="2400" u="sng" dirty="0" smtClean="0">
                <a:solidFill>
                  <a:srgbClr val="000099"/>
                </a:solidFill>
                <a:latin typeface="Times New Roman" pitchFamily="18" charset="0"/>
                <a:cs typeface="Times New Roman" pitchFamily="18" charset="0"/>
              </a:rPr>
            </a:br>
            <a:r>
              <a:rPr lang="ru-RU" sz="2400" u="sng" dirty="0" smtClean="0">
                <a:solidFill>
                  <a:srgbClr val="000099"/>
                </a:solidFill>
                <a:latin typeface="Times New Roman" pitchFamily="18" charset="0"/>
                <a:cs typeface="Times New Roman" pitchFamily="18" charset="0"/>
              </a:rPr>
              <a:t>Домашнее задание</a:t>
            </a:r>
            <a:endParaRPr lang="ru-RU" sz="2400" u="sng" dirty="0">
              <a:solidFill>
                <a:srgbClr val="000099"/>
              </a:solidFill>
              <a:latin typeface="Times New Roman" pitchFamily="18" charset="0"/>
              <a:cs typeface="Times New Roman" pitchFamily="18" charset="0"/>
            </a:endParaRPr>
          </a:p>
        </p:txBody>
      </p:sp>
      <p:sp>
        <p:nvSpPr>
          <p:cNvPr id="7" name="Текст 6"/>
          <p:cNvSpPr>
            <a:spLocks noGrp="1"/>
          </p:cNvSpPr>
          <p:nvPr>
            <p:ph sz="half" idx="1"/>
          </p:nvPr>
        </p:nvSpPr>
        <p:spPr>
          <a:xfrm>
            <a:off x="214282" y="1857364"/>
            <a:ext cx="4038600" cy="4434840"/>
          </a:xfrm>
        </p:spPr>
        <p:txBody>
          <a:bodyPr>
            <a:normAutofit/>
          </a:bodyPr>
          <a:lstStyle/>
          <a:p>
            <a:pPr lvl="0"/>
            <a:r>
              <a:rPr lang="tt-RU" sz="2400" dirty="0" smtClean="0">
                <a:latin typeface="Times New Roman" pitchFamily="18" charset="0"/>
                <a:cs typeface="Times New Roman" pitchFamily="18" charset="0"/>
              </a:rPr>
              <a:t>1. “Сәламәтлек- зур байлык” темасына караган текст язарга.</a:t>
            </a:r>
            <a:endParaRPr lang="ru-RU" sz="2400" dirty="0" smtClean="0">
              <a:latin typeface="Times New Roman" pitchFamily="18" charset="0"/>
              <a:cs typeface="Times New Roman" pitchFamily="18" charset="0"/>
            </a:endParaRPr>
          </a:p>
          <a:p>
            <a:pPr lvl="0"/>
            <a:r>
              <a:rPr lang="tt-RU" sz="2400" dirty="0" smtClean="0">
                <a:latin typeface="Times New Roman" pitchFamily="18" charset="0"/>
                <a:cs typeface="Times New Roman" pitchFamily="18" charset="0"/>
              </a:rPr>
              <a:t> 2. Шул ук темага диолог төзергә.</a:t>
            </a:r>
            <a:endParaRPr lang="ru-RU" sz="2400" dirty="0" smtClean="0">
              <a:latin typeface="Times New Roman" pitchFamily="18" charset="0"/>
              <a:cs typeface="Times New Roman" pitchFamily="18" charset="0"/>
            </a:endParaRPr>
          </a:p>
          <a:p>
            <a:pPr lvl="0"/>
            <a:r>
              <a:rPr lang="tt-RU" sz="2400" dirty="0" smtClean="0">
                <a:latin typeface="Times New Roman" pitchFamily="18" charset="0"/>
                <a:cs typeface="Times New Roman" pitchFamily="18" charset="0"/>
              </a:rPr>
              <a:t>3. Презентация ясап килергә.</a:t>
            </a:r>
            <a:endParaRPr lang="ru-RU" sz="2400" dirty="0" smtClean="0">
              <a:latin typeface="Times New Roman" pitchFamily="18" charset="0"/>
              <a:cs typeface="Times New Roman" pitchFamily="18" charset="0"/>
            </a:endParaRPr>
          </a:p>
          <a:p>
            <a:endParaRPr lang="ru-RU" dirty="0"/>
          </a:p>
        </p:txBody>
      </p:sp>
      <p:pic>
        <p:nvPicPr>
          <p:cNvPr id="15" name="Содержимое 14" descr="b91a3227176b.jpg"/>
          <p:cNvPicPr>
            <a:picLocks noGrp="1" noChangeAspect="1"/>
          </p:cNvPicPr>
          <p:nvPr>
            <p:ph sz="half" idx="2"/>
          </p:nvPr>
        </p:nvPicPr>
        <p:blipFill>
          <a:blip r:embed="rId2" cstate="print"/>
          <a:stretch>
            <a:fillRect/>
          </a:stretch>
        </p:blipFill>
        <p:spPr>
          <a:xfrm>
            <a:off x="4214810" y="2000240"/>
            <a:ext cx="4643470" cy="4357718"/>
          </a:xfrm>
        </p:spPr>
      </p:pic>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down)">
                                      <p:cBhvr>
                                        <p:cTn id="11" dur="500"/>
                                        <p:tgtEl>
                                          <p:spTgt spid="7">
                                            <p:txEl>
                                              <p:pRg st="0" end="0"/>
                                            </p:txEl>
                                          </p:spTgt>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wipe(down)">
                                      <p:cBhvr>
                                        <p:cTn id="15" dur="500"/>
                                        <p:tgtEl>
                                          <p:spTgt spid="7">
                                            <p:txEl>
                                              <p:pRg st="1" end="1"/>
                                            </p:txEl>
                                          </p:spTgt>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wipe(down)">
                                      <p:cBhvr>
                                        <p:cTn id="19" dur="500"/>
                                        <p:tgtEl>
                                          <p:spTgt spid="7">
                                            <p:txEl>
                                              <p:pRg st="2" end="2"/>
                                            </p:txEl>
                                          </p:spTgt>
                                        </p:tgtEl>
                                      </p:cBhvr>
                                    </p:animEffect>
                                  </p:childTnLst>
                                </p:cTn>
                              </p:par>
                            </p:childTnLst>
                          </p:cTn>
                        </p:par>
                        <p:par>
                          <p:cTn id="20" fill="hold">
                            <p:stCondLst>
                              <p:cond delay="2000"/>
                            </p:stCondLst>
                            <p:childTnLst>
                              <p:par>
                                <p:cTn id="21" presetID="8" presetClass="entr" presetSubtype="16" fill="hold"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diamond(in)">
                                      <p:cBhvr>
                                        <p:cTn id="23"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1285860"/>
            <a:ext cx="8229600" cy="1143000"/>
          </a:xfrm>
        </p:spPr>
        <p:txBody>
          <a:bodyPr/>
          <a:lstStyle/>
          <a:p>
            <a:r>
              <a:rPr lang="ru-RU" b="1" u="sng" dirty="0" smtClean="0">
                <a:ln w="19050">
                  <a:solidFill>
                    <a:schemeClr val="tx2">
                      <a:tint val="1000"/>
                    </a:schemeClr>
                  </a:solidFill>
                  <a:prstDash val="solid"/>
                </a:ln>
                <a:solidFill>
                  <a:schemeClr val="accent2">
                    <a:lumMod val="50000"/>
                  </a:schemeClr>
                </a:solidFill>
                <a:effectLst>
                  <a:outerShdw blurRad="50000" dist="50800" dir="7500000" algn="tl">
                    <a:srgbClr val="000000">
                      <a:shade val="5000"/>
                      <a:alpha val="35000"/>
                    </a:srgbClr>
                  </a:outerShdw>
                </a:effectLst>
              </a:rPr>
              <a:t>БЕЛЕП ТОР:</a:t>
            </a:r>
            <a:endParaRPr lang="ru-RU" b="1" u="sng" dirty="0">
              <a:ln w="19050">
                <a:solidFill>
                  <a:schemeClr val="tx2">
                    <a:tint val="1000"/>
                  </a:schemeClr>
                </a:solidFill>
                <a:prstDash val="solid"/>
              </a:ln>
              <a:solidFill>
                <a:schemeClr val="accent2">
                  <a:lumMod val="50000"/>
                </a:schemeClr>
              </a:solidFill>
              <a:effectLst>
                <a:outerShdw blurRad="50000" dist="50800" dir="7500000" algn="tl">
                  <a:srgbClr val="000000">
                    <a:shade val="5000"/>
                    <a:alpha val="35000"/>
                  </a:srgbClr>
                </a:outerShdw>
              </a:effectLst>
            </a:endParaRPr>
          </a:p>
        </p:txBody>
      </p:sp>
      <p:sp>
        <p:nvSpPr>
          <p:cNvPr id="3" name="Содержимое 2"/>
          <p:cNvSpPr>
            <a:spLocks noGrp="1"/>
          </p:cNvSpPr>
          <p:nvPr>
            <p:ph idx="1"/>
          </p:nvPr>
        </p:nvSpPr>
        <p:spPr>
          <a:xfrm>
            <a:off x="428596" y="2786058"/>
            <a:ext cx="8072494" cy="2571768"/>
          </a:xfrm>
        </p:spPr>
        <p:txBody>
          <a:bodyPr>
            <a:normAutofit/>
          </a:bodyPr>
          <a:lstStyle/>
          <a:p>
            <a:pPr algn="just"/>
            <a:r>
              <a:rPr lang="tt-RU" sz="2800" b="1" dirty="0" smtClean="0">
                <a:latin typeface="Times New Roman" pitchFamily="18" charset="0"/>
                <a:cs typeface="Times New Roman" pitchFamily="18" charset="0"/>
              </a:rPr>
              <a:t>А) Иг</a:t>
            </a:r>
            <a:r>
              <a:rPr lang="ru-RU" sz="2800" b="1" dirty="0" err="1" smtClean="0">
                <a:latin typeface="Times New Roman" pitchFamily="18" charset="0"/>
                <a:cs typeface="Times New Roman" pitchFamily="18" charset="0"/>
              </a:rPr>
              <a:t>ъ</a:t>
            </a:r>
            <a:r>
              <a:rPr lang="tt-RU" sz="2800" b="1" dirty="0" smtClean="0">
                <a:latin typeface="Times New Roman" pitchFamily="18" charset="0"/>
                <a:cs typeface="Times New Roman" pitchFamily="18" charset="0"/>
              </a:rPr>
              <a:t>тибар белән тыңла, бүлдермә.</a:t>
            </a:r>
            <a:endParaRPr lang="ru-RU" sz="2800" dirty="0" smtClean="0">
              <a:latin typeface="Times New Roman" pitchFamily="18" charset="0"/>
              <a:cs typeface="Times New Roman" pitchFamily="18" charset="0"/>
            </a:endParaRPr>
          </a:p>
          <a:p>
            <a:pPr algn="just"/>
            <a:r>
              <a:rPr lang="tt-RU" sz="2800" b="1" dirty="0" smtClean="0">
                <a:latin typeface="Times New Roman" pitchFamily="18" charset="0"/>
                <a:cs typeface="Times New Roman" pitchFamily="18" charset="0"/>
              </a:rPr>
              <a:t>Б) Тулы җөмләләр белән сөйлә.</a:t>
            </a:r>
            <a:endParaRPr lang="ru-RU" sz="2800" dirty="0" smtClean="0">
              <a:latin typeface="Times New Roman" pitchFamily="18" charset="0"/>
              <a:cs typeface="Times New Roman" pitchFamily="18" charset="0"/>
            </a:endParaRPr>
          </a:p>
          <a:p>
            <a:pPr algn="just"/>
            <a:r>
              <a:rPr lang="tt-RU" sz="2800" b="1" dirty="0" smtClean="0">
                <a:latin typeface="Times New Roman" pitchFamily="18" charset="0"/>
                <a:cs typeface="Times New Roman" pitchFamily="18" charset="0"/>
              </a:rPr>
              <a:t>В) Кеше фикерен кабатлама үз фикереңне әйт.</a:t>
            </a:r>
            <a:endParaRPr lang="ru-RU" sz="2800" dirty="0" smtClean="0">
              <a:latin typeface="Times New Roman" pitchFamily="18" charset="0"/>
              <a:cs typeface="Times New Roman" pitchFamily="18" charset="0"/>
            </a:endParaRPr>
          </a:p>
          <a:p>
            <a:endParaRPr lang="ru-RU" sz="2800"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3" presetClass="entr" presetSubtype="1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linds(horizontal)">
                                      <p:cBhvr>
                                        <p:cTn id="11" dur="500"/>
                                        <p:tgtEl>
                                          <p:spTgt spid="3">
                                            <p:txEl>
                                              <p:pRg st="0" end="0"/>
                                            </p:txEl>
                                          </p:spTgt>
                                        </p:tgtEl>
                                      </p:cBhvr>
                                    </p:animEffect>
                                  </p:childTnLst>
                                </p:cTn>
                              </p:par>
                            </p:childTnLst>
                          </p:cTn>
                        </p:par>
                        <p:par>
                          <p:cTn id="12" fill="hold">
                            <p:stCondLst>
                              <p:cond delay="1500"/>
                            </p:stCondLst>
                            <p:childTnLst>
                              <p:par>
                                <p:cTn id="13" presetID="3" presetClass="entr" presetSubtype="10"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linds(horizontal)">
                                      <p:cBhvr>
                                        <p:cTn id="15" dur="500"/>
                                        <p:tgtEl>
                                          <p:spTgt spid="3">
                                            <p:txEl>
                                              <p:pRg st="1" end="1"/>
                                            </p:txEl>
                                          </p:spTgt>
                                        </p:tgtEl>
                                      </p:cBhvr>
                                    </p:animEffect>
                                  </p:childTnLst>
                                </p:cTn>
                              </p:par>
                            </p:childTnLst>
                          </p:cTn>
                        </p:par>
                        <p:par>
                          <p:cTn id="16" fill="hold">
                            <p:stCondLst>
                              <p:cond delay="2000"/>
                            </p:stCondLst>
                            <p:childTnLst>
                              <p:par>
                                <p:cTn id="17" presetID="3" presetClass="entr" presetSubtype="1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linds(horizontal)">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tt-RU" sz="5400" u="sng" dirty="0" smtClean="0">
                <a:solidFill>
                  <a:srgbClr val="002060"/>
                </a:solidFill>
                <a:latin typeface="Times New Roman" pitchFamily="18" charset="0"/>
                <a:cs typeface="Times New Roman" pitchFamily="18" charset="0"/>
              </a:rPr>
              <a:t>Дәреснең максаты:</a:t>
            </a:r>
            <a:endParaRPr lang="ru-RU" sz="5400" u="sng" dirty="0">
              <a:solidFill>
                <a:srgbClr val="00206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935480"/>
            <a:ext cx="8229600" cy="4065288"/>
          </a:xfrm>
        </p:spPr>
        <p:txBody>
          <a:bodyPr>
            <a:normAutofit fontScale="77500" lnSpcReduction="20000"/>
          </a:bodyPr>
          <a:lstStyle/>
          <a:p>
            <a:pPr algn="just">
              <a:buNone/>
            </a:pPr>
            <a:endParaRPr lang="ru-RU" dirty="0" smtClean="0"/>
          </a:p>
          <a:p>
            <a:pPr lvl="0" algn="just">
              <a:buNone/>
            </a:pPr>
            <a:r>
              <a:rPr lang="tt-RU" dirty="0" smtClean="0"/>
              <a:t>  </a:t>
            </a:r>
            <a:r>
              <a:rPr lang="tt-RU" dirty="0" smtClean="0">
                <a:latin typeface="Times New Roman" pitchFamily="18" charset="0"/>
                <a:cs typeface="Times New Roman" pitchFamily="18" charset="0"/>
              </a:rPr>
              <a:t>1</a:t>
            </a:r>
            <a:r>
              <a:rPr lang="tt-RU" dirty="0" smtClean="0"/>
              <a:t>. Сөйләмдә инфинитивны дөрес куллану өстендә эшләү; сәламәтлек, дөрес туклану, спорт белән шөгыльләнүнең әһәмиятен аңлату; укучыларның  монологик сөйләмнән диалогик сөйләмгә чыгу юлларын үстерү.</a:t>
            </a:r>
            <a:endParaRPr lang="ru-RU" dirty="0" smtClean="0"/>
          </a:p>
          <a:p>
            <a:pPr algn="just">
              <a:buNone/>
            </a:pPr>
            <a:r>
              <a:rPr lang="tt-RU" b="1" dirty="0" smtClean="0"/>
              <a:t> </a:t>
            </a:r>
            <a:endParaRPr lang="ru-RU" dirty="0" smtClean="0"/>
          </a:p>
          <a:p>
            <a:pPr lvl="0" algn="just">
              <a:buNone/>
            </a:pPr>
            <a:r>
              <a:rPr lang="tt-RU" dirty="0" smtClean="0"/>
              <a:t>  </a:t>
            </a:r>
            <a:r>
              <a:rPr lang="tt-RU" dirty="0" smtClean="0">
                <a:latin typeface="Times New Roman" pitchFamily="18" charset="0"/>
                <a:cs typeface="Times New Roman" pitchFamily="18" charset="0"/>
              </a:rPr>
              <a:t>2</a:t>
            </a:r>
            <a:r>
              <a:rPr lang="tt-RU" dirty="0" smtClean="0"/>
              <a:t>. Зарарлы матдәләрнең кешегә никадәр зыян салуларын төшендерү, укучыларда сәламәт яшәү рәвеше тәрбияләү,буш вакытларын файдалы үткәрергә өндәү.</a:t>
            </a:r>
            <a:endParaRPr lang="ru-RU" dirty="0" smtClean="0"/>
          </a:p>
          <a:p>
            <a:pPr algn="just">
              <a:buNone/>
            </a:pPr>
            <a:r>
              <a:rPr lang="tt-RU" dirty="0" smtClean="0"/>
              <a:t> </a:t>
            </a:r>
            <a:endParaRPr lang="ru-RU" dirty="0" smtClean="0"/>
          </a:p>
          <a:p>
            <a:pPr lvl="0" algn="just">
              <a:buNone/>
            </a:pPr>
            <a:r>
              <a:rPr lang="tt-RU" dirty="0" smtClean="0"/>
              <a:t>  </a:t>
            </a:r>
            <a:r>
              <a:rPr lang="tt-RU" dirty="0" smtClean="0">
                <a:latin typeface="Times New Roman" pitchFamily="18" charset="0"/>
                <a:cs typeface="Times New Roman" pitchFamily="18" charset="0"/>
              </a:rPr>
              <a:t>3</a:t>
            </a:r>
            <a:r>
              <a:rPr lang="tt-RU" dirty="0" smtClean="0"/>
              <a:t>. Сәламәтлеккә җаваплы караш тәрбияләү;сәламәтлекне кайгыртып торырга кирәклеген инандыру; физминуткалар ярдәмендә укучыларның сәламәтлеген саклау күнекмәләре булдыру.</a:t>
            </a:r>
            <a:endParaRPr lang="ru-RU" dirty="0" smtClean="0"/>
          </a:p>
          <a:p>
            <a:pPr algn="just"/>
            <a:endParaRPr lang="ru-RU" dirty="0"/>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par>
                          <p:cTn id="8" fill="hold">
                            <p:stCondLst>
                              <p:cond delay="500"/>
                            </p:stCondLst>
                            <p:childTnLst>
                              <p:par>
                                <p:cTn id="9" presetID="52"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Scale>
                                      <p:cBhvr>
                                        <p:cTn id="11"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 dur="1000" decel="50000" fill="hold">
                                          <p:stCondLst>
                                            <p:cond delay="0"/>
                                          </p:stCondLst>
                                        </p:cTn>
                                        <p:tgtEl>
                                          <p:spTgt spid="3">
                                            <p:txEl>
                                              <p:pRg st="1" end="1"/>
                                            </p:txEl>
                                          </p:spTgt>
                                        </p:tgtEl>
                                        <p:attrNameLst>
                                          <p:attrName>ppt_x</p:attrName>
                                          <p:attrName>ppt_y</p:attrName>
                                        </p:attrNameLst>
                                      </p:cBhvr>
                                    </p:animMotion>
                                    <p:animEffect transition="in" filter="fade">
                                      <p:cBhvr>
                                        <p:cTn id="13" dur="1000"/>
                                        <p:tgtEl>
                                          <p:spTgt spid="3">
                                            <p:txEl>
                                              <p:pRg st="1" end="1"/>
                                            </p:txEl>
                                          </p:spTgt>
                                        </p:tgtEl>
                                      </p:cBhvr>
                                    </p:animEffect>
                                  </p:childTnLst>
                                </p:cTn>
                              </p:par>
                            </p:childTnLst>
                          </p:cTn>
                        </p:par>
                        <p:par>
                          <p:cTn id="14" fill="hold">
                            <p:stCondLst>
                              <p:cond delay="1500"/>
                            </p:stCondLst>
                            <p:childTnLst>
                              <p:par>
                                <p:cTn id="15" presetID="52" presetClass="entr" presetSubtype="0"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Scale>
                                      <p:cBhvr>
                                        <p:cTn id="17"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3">
                                            <p:txEl>
                                              <p:pRg st="2" end="2"/>
                                            </p:txEl>
                                          </p:spTgt>
                                        </p:tgtEl>
                                        <p:attrNameLst>
                                          <p:attrName>ppt_x</p:attrName>
                                          <p:attrName>ppt_y</p:attrName>
                                        </p:attrNameLst>
                                      </p:cBhvr>
                                    </p:animMotion>
                                    <p:animEffect transition="in" filter="fade">
                                      <p:cBhvr>
                                        <p:cTn id="19" dur="1000"/>
                                        <p:tgtEl>
                                          <p:spTgt spid="3">
                                            <p:txEl>
                                              <p:pRg st="2" end="2"/>
                                            </p:txEl>
                                          </p:spTgt>
                                        </p:tgtEl>
                                      </p:cBhvr>
                                    </p:animEffect>
                                  </p:childTnLst>
                                </p:cTn>
                              </p:par>
                            </p:childTnLst>
                          </p:cTn>
                        </p:par>
                        <p:par>
                          <p:cTn id="20" fill="hold">
                            <p:stCondLst>
                              <p:cond delay="2500"/>
                            </p:stCondLst>
                            <p:childTnLst>
                              <p:par>
                                <p:cTn id="21" presetID="52" presetClass="entr" presetSubtype="0"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Scale>
                                      <p:cBhvr>
                                        <p:cTn id="23"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3">
                                            <p:txEl>
                                              <p:pRg st="3" end="3"/>
                                            </p:txEl>
                                          </p:spTgt>
                                        </p:tgtEl>
                                        <p:attrNameLst>
                                          <p:attrName>ppt_x</p:attrName>
                                          <p:attrName>ppt_y</p:attrName>
                                        </p:attrNameLst>
                                      </p:cBhvr>
                                    </p:animMotion>
                                    <p:animEffect transition="in" filter="fade">
                                      <p:cBhvr>
                                        <p:cTn id="25" dur="1000"/>
                                        <p:tgtEl>
                                          <p:spTgt spid="3">
                                            <p:txEl>
                                              <p:pRg st="3" end="3"/>
                                            </p:txEl>
                                          </p:spTgt>
                                        </p:tgtEl>
                                      </p:cBhvr>
                                    </p:animEffect>
                                  </p:childTnLst>
                                </p:cTn>
                              </p:par>
                            </p:childTnLst>
                          </p:cTn>
                        </p:par>
                        <p:par>
                          <p:cTn id="26" fill="hold">
                            <p:stCondLst>
                              <p:cond delay="3500"/>
                            </p:stCondLst>
                            <p:childTnLst>
                              <p:par>
                                <p:cTn id="27" presetID="52" presetClass="entr" presetSubtype="0" fill="hold" nodeType="after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Scale>
                                      <p:cBhvr>
                                        <p:cTn id="29"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0" dur="1000" decel="50000" fill="hold">
                                          <p:stCondLst>
                                            <p:cond delay="0"/>
                                          </p:stCondLst>
                                        </p:cTn>
                                        <p:tgtEl>
                                          <p:spTgt spid="3">
                                            <p:txEl>
                                              <p:pRg st="4" end="4"/>
                                            </p:txEl>
                                          </p:spTgt>
                                        </p:tgtEl>
                                        <p:attrNameLst>
                                          <p:attrName>ppt_x</p:attrName>
                                          <p:attrName>ppt_y</p:attrName>
                                        </p:attrNameLst>
                                      </p:cBhvr>
                                    </p:animMotion>
                                    <p:animEffect transition="in" filter="fade">
                                      <p:cBhvr>
                                        <p:cTn id="31" dur="1000"/>
                                        <p:tgtEl>
                                          <p:spTgt spid="3">
                                            <p:txEl>
                                              <p:pRg st="4" end="4"/>
                                            </p:txEl>
                                          </p:spTgt>
                                        </p:tgtEl>
                                      </p:cBhvr>
                                    </p:animEffect>
                                  </p:childTnLst>
                                </p:cTn>
                              </p:par>
                            </p:childTnLst>
                          </p:cTn>
                        </p:par>
                        <p:par>
                          <p:cTn id="32" fill="hold">
                            <p:stCondLst>
                              <p:cond delay="4500"/>
                            </p:stCondLst>
                            <p:childTnLst>
                              <p:par>
                                <p:cTn id="33" presetID="52" presetClass="entr" presetSubtype="0" fill="hold"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Scale>
                                      <p:cBhvr>
                                        <p:cTn id="35"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3">
                                            <p:txEl>
                                              <p:pRg st="5" end="5"/>
                                            </p:txEl>
                                          </p:spTgt>
                                        </p:tgtEl>
                                        <p:attrNameLst>
                                          <p:attrName>ppt_x</p:attrName>
                                          <p:attrName>ppt_y</p:attrName>
                                        </p:attrNameLst>
                                      </p:cBhvr>
                                    </p:animMotion>
                                    <p:animEffect transition="in" filter="fade">
                                      <p:cBhvr>
                                        <p:cTn id="3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704088"/>
            <a:ext cx="8229600" cy="581772"/>
          </a:xfrm>
        </p:spPr>
        <p:txBody>
          <a:bodyPr>
            <a:normAutofit fontScale="90000"/>
          </a:bodyPr>
          <a:lstStyle/>
          <a:p>
            <a:r>
              <a:rPr lang="tt-RU" dirty="0" smtClean="0">
                <a:latin typeface="Times New Roman" pitchFamily="18" charset="0"/>
                <a:cs typeface="Times New Roman" pitchFamily="18" charset="0"/>
              </a:rPr>
              <a:t>Фонетик күнегү</a:t>
            </a:r>
            <a:endParaRPr lang="ru-RU" dirty="0">
              <a:latin typeface="Times New Roman" pitchFamily="18" charset="0"/>
              <a:cs typeface="Times New Roman" pitchFamily="18" charset="0"/>
            </a:endParaRPr>
          </a:p>
        </p:txBody>
      </p:sp>
      <p:sp>
        <p:nvSpPr>
          <p:cNvPr id="5" name="Содержимое 4"/>
          <p:cNvSpPr>
            <a:spLocks noGrp="1"/>
          </p:cNvSpPr>
          <p:nvPr>
            <p:ph sz="half" idx="1"/>
          </p:nvPr>
        </p:nvSpPr>
        <p:spPr>
          <a:xfrm>
            <a:off x="857224" y="1928802"/>
            <a:ext cx="2643206" cy="3509179"/>
          </a:xfrm>
          <a:solidFill>
            <a:schemeClr val="accent1">
              <a:lumMod val="20000"/>
              <a:lumOff val="80000"/>
            </a:schemeClr>
          </a:solidFill>
        </p:spPr>
        <p:txBody>
          <a:bodyPr>
            <a:normAutofit/>
          </a:bodyPr>
          <a:lstStyle/>
          <a:p>
            <a:r>
              <a:rPr lang="tt-RU" dirty="0" smtClean="0"/>
              <a:t>сәламәт</a:t>
            </a:r>
          </a:p>
          <a:p>
            <a:r>
              <a:rPr lang="tt-RU" dirty="0" smtClean="0"/>
              <a:t>тәмәке </a:t>
            </a:r>
          </a:p>
          <a:p>
            <a:r>
              <a:rPr lang="tt-RU" dirty="0" smtClean="0"/>
              <a:t>төтен</a:t>
            </a:r>
          </a:p>
          <a:p>
            <a:r>
              <a:rPr lang="tt-RU" dirty="0" smtClean="0"/>
              <a:t>ямьсез</a:t>
            </a:r>
          </a:p>
          <a:p>
            <a:r>
              <a:rPr lang="tt-RU" dirty="0" smtClean="0"/>
              <a:t>шәраб </a:t>
            </a:r>
          </a:p>
          <a:p>
            <a:r>
              <a:rPr lang="tt-RU" dirty="0" smtClean="0"/>
              <a:t>гадәт</a:t>
            </a:r>
            <a:endParaRPr lang="ru-RU" dirty="0" smtClean="0"/>
          </a:p>
          <a:p>
            <a:pPr>
              <a:buNone/>
            </a:pPr>
            <a:r>
              <a:rPr lang="tt-RU" b="1" dirty="0" smtClean="0"/>
              <a:t> </a:t>
            </a:r>
            <a:endParaRPr lang="ru-RU" dirty="0"/>
          </a:p>
        </p:txBody>
      </p:sp>
      <p:pic>
        <p:nvPicPr>
          <p:cNvPr id="7" name="Содержимое 6" descr="I4NzJlM2E_png_500x500_q85.jpg"/>
          <p:cNvPicPr>
            <a:picLocks noGrp="1" noChangeAspect="1"/>
          </p:cNvPicPr>
          <p:nvPr>
            <p:ph sz="half" idx="2"/>
          </p:nvPr>
        </p:nvPicPr>
        <p:blipFill>
          <a:blip r:embed="rId2" cstate="print"/>
          <a:stretch>
            <a:fillRect/>
          </a:stretch>
        </p:blipFill>
        <p:spPr>
          <a:xfrm>
            <a:off x="4357686" y="1071546"/>
            <a:ext cx="4572673" cy="4971273"/>
          </a:xfrm>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5" presetClass="entr" presetSubtype="0"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2000"/>
                                        <p:tgtEl>
                                          <p:spTgt spid="7"/>
                                        </p:tgtEl>
                                      </p:cBhvr>
                                    </p:animEffect>
                                    <p:anim calcmode="lin" valueType="num">
                                      <p:cBhvr>
                                        <p:cTn id="17" dur="2000" fill="hold"/>
                                        <p:tgtEl>
                                          <p:spTgt spid="7"/>
                                        </p:tgtEl>
                                        <p:attrNameLst>
                                          <p:attrName>style.rotation</p:attrName>
                                        </p:attrNameLst>
                                      </p:cBhvr>
                                      <p:tavLst>
                                        <p:tav tm="0">
                                          <p:val>
                                            <p:fltVal val="720"/>
                                          </p:val>
                                        </p:tav>
                                        <p:tav tm="100000">
                                          <p:val>
                                            <p:fltVal val="0"/>
                                          </p:val>
                                        </p:tav>
                                      </p:tavLst>
                                    </p:anim>
                                    <p:anim calcmode="lin" valueType="num">
                                      <p:cBhvr>
                                        <p:cTn id="18" dur="2000" fill="hold"/>
                                        <p:tgtEl>
                                          <p:spTgt spid="7"/>
                                        </p:tgtEl>
                                        <p:attrNameLst>
                                          <p:attrName>ppt_h</p:attrName>
                                        </p:attrNameLst>
                                      </p:cBhvr>
                                      <p:tavLst>
                                        <p:tav tm="0">
                                          <p:val>
                                            <p:fltVal val="0"/>
                                          </p:val>
                                        </p:tav>
                                        <p:tav tm="100000">
                                          <p:val>
                                            <p:strVal val="#ppt_h"/>
                                          </p:val>
                                        </p:tav>
                                      </p:tavLst>
                                    </p:anim>
                                    <p:anim calcmode="lin" valueType="num">
                                      <p:cBhvr>
                                        <p:cTn id="19" dur="2000" fill="hold"/>
                                        <p:tgtEl>
                                          <p:spTgt spid="7"/>
                                        </p:tgtEl>
                                        <p:attrNameLst>
                                          <p:attrName>ppt_w</p:attrName>
                                        </p:attrNameLst>
                                      </p:cBhvr>
                                      <p:tavLst>
                                        <p:tav tm="0">
                                          <p:val>
                                            <p:fltVal val="0"/>
                                          </p:val>
                                        </p:tav>
                                        <p:tav tm="100000">
                                          <p:val>
                                            <p:strVal val="#ppt_w"/>
                                          </p:val>
                                        </p:tav>
                                      </p:tavLst>
                                    </p:anim>
                                  </p:childTnLst>
                                </p:cTn>
                              </p:par>
                            </p:childTnLst>
                          </p:cTn>
                        </p:par>
                        <p:par>
                          <p:cTn id="20" fill="hold">
                            <p:stCondLst>
                              <p:cond delay="3000"/>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5">
                                            <p:bg/>
                                          </p:spTgt>
                                        </p:tgtEl>
                                        <p:attrNameLst>
                                          <p:attrName>style.visibility</p:attrName>
                                        </p:attrNameLst>
                                      </p:cBhvr>
                                      <p:to>
                                        <p:strVal val="visible"/>
                                      </p:to>
                                    </p:set>
                                    <p:anim calcmode="lin" valueType="num">
                                      <p:cBhvr>
                                        <p:cTn id="23" dur="500" fill="hold"/>
                                        <p:tgtEl>
                                          <p:spTgt spid="5">
                                            <p:bg/>
                                          </p:spTgt>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5">
                                            <p:bg/>
                                          </p:spTgt>
                                        </p:tgtEl>
                                        <p:attrNameLst>
                                          <p:attrName>ppt_y</p:attrName>
                                        </p:attrNameLst>
                                      </p:cBhvr>
                                      <p:tavLst>
                                        <p:tav tm="0">
                                          <p:val>
                                            <p:strVal val="#ppt_y"/>
                                          </p:val>
                                        </p:tav>
                                        <p:tav tm="100000">
                                          <p:val>
                                            <p:strVal val="#ppt_y"/>
                                          </p:val>
                                        </p:tav>
                                      </p:tavLst>
                                    </p:anim>
                                    <p:anim calcmode="lin" valueType="num">
                                      <p:cBhvr>
                                        <p:cTn id="25" dur="500" fill="hold"/>
                                        <p:tgtEl>
                                          <p:spTgt spid="5">
                                            <p:bg/>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5">
                                            <p:bg/>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5">
                                            <p:bg/>
                                          </p:spTgt>
                                        </p:tgtEl>
                                      </p:cBhvr>
                                    </p:animEffect>
                                  </p:childTnLst>
                                </p:cTn>
                              </p:par>
                            </p:childTnLst>
                          </p:cTn>
                        </p:par>
                        <p:par>
                          <p:cTn id="28" fill="hold">
                            <p:stCondLst>
                              <p:cond delay="3500"/>
                            </p:stCondLst>
                            <p:childTnLst>
                              <p:par>
                                <p:cTn id="29" presetID="41" presetClass="entr" presetSubtype="0" fill="hold" grpId="0" nodeType="afterEffect">
                                  <p:stCondLst>
                                    <p:cond delay="0"/>
                                  </p:stCondLst>
                                  <p:iterate type="lt">
                                    <p:tmPct val="10000"/>
                                  </p:iterate>
                                  <p:childTnLst>
                                    <p:set>
                                      <p:cBhvr>
                                        <p:cTn id="30" dur="1" fill="hold">
                                          <p:stCondLst>
                                            <p:cond delay="0"/>
                                          </p:stCondLst>
                                        </p:cTn>
                                        <p:tgtEl>
                                          <p:spTgt spid="5">
                                            <p:txEl>
                                              <p:pRg st="0" end="0"/>
                                            </p:txEl>
                                          </p:spTgt>
                                        </p:tgtEl>
                                        <p:attrNameLst>
                                          <p:attrName>style.visibility</p:attrName>
                                        </p:attrNameLst>
                                      </p:cBhvr>
                                      <p:to>
                                        <p:strVal val="visible"/>
                                      </p:to>
                                    </p:set>
                                    <p:anim calcmode="lin" valueType="num">
                                      <p:cBhvr>
                                        <p:cTn id="31" dur="500" fill="hold"/>
                                        <p:tgtEl>
                                          <p:spTgt spid="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32" dur="500" fill="hold"/>
                                        <p:tgtEl>
                                          <p:spTgt spid="5">
                                            <p:txEl>
                                              <p:pRg st="0" end="0"/>
                                            </p:txEl>
                                          </p:spTgt>
                                        </p:tgtEl>
                                        <p:attrNameLst>
                                          <p:attrName>ppt_y</p:attrName>
                                        </p:attrNameLst>
                                      </p:cBhvr>
                                      <p:tavLst>
                                        <p:tav tm="0">
                                          <p:val>
                                            <p:strVal val="#ppt_y"/>
                                          </p:val>
                                        </p:tav>
                                        <p:tav tm="100000">
                                          <p:val>
                                            <p:strVal val="#ppt_y"/>
                                          </p:val>
                                        </p:tav>
                                      </p:tavLst>
                                    </p:anim>
                                    <p:anim calcmode="lin" valueType="num">
                                      <p:cBhvr>
                                        <p:cTn id="33" dur="500" fill="hold"/>
                                        <p:tgtEl>
                                          <p:spTgt spid="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4" dur="500" fill="hold"/>
                                        <p:tgtEl>
                                          <p:spTgt spid="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5" dur="500" tmFilter="0,0; .5, 1; 1, 1"/>
                                        <p:tgtEl>
                                          <p:spTgt spid="5">
                                            <p:txEl>
                                              <p:pRg st="0" end="0"/>
                                            </p:txEl>
                                          </p:spTgt>
                                        </p:tgtEl>
                                      </p:cBhvr>
                                    </p:animEffect>
                                  </p:childTnLst>
                                </p:cTn>
                              </p:par>
                            </p:childTnLst>
                          </p:cTn>
                        </p:par>
                        <p:par>
                          <p:cTn id="36" fill="hold">
                            <p:stCondLst>
                              <p:cond delay="4300"/>
                            </p:stCondLst>
                            <p:childTnLst>
                              <p:par>
                                <p:cTn id="37" presetID="41" presetClass="entr" presetSubtype="0" fill="hold" grpId="0" nodeType="afterEffect">
                                  <p:stCondLst>
                                    <p:cond delay="0"/>
                                  </p:stCondLst>
                                  <p:iterate type="lt">
                                    <p:tmPct val="10000"/>
                                  </p:iterate>
                                  <p:childTnLst>
                                    <p:set>
                                      <p:cBhvr>
                                        <p:cTn id="38" dur="1" fill="hold">
                                          <p:stCondLst>
                                            <p:cond delay="0"/>
                                          </p:stCondLst>
                                        </p:cTn>
                                        <p:tgtEl>
                                          <p:spTgt spid="5">
                                            <p:txEl>
                                              <p:pRg st="1" end="1"/>
                                            </p:txEl>
                                          </p:spTgt>
                                        </p:tgtEl>
                                        <p:attrNameLst>
                                          <p:attrName>style.visibility</p:attrName>
                                        </p:attrNameLst>
                                      </p:cBhvr>
                                      <p:to>
                                        <p:strVal val="visible"/>
                                      </p:to>
                                    </p:set>
                                    <p:anim calcmode="lin" valueType="num">
                                      <p:cBhvr>
                                        <p:cTn id="39" dur="500" fill="hold"/>
                                        <p:tgtEl>
                                          <p:spTgt spid="5">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40" dur="500" fill="hold"/>
                                        <p:tgtEl>
                                          <p:spTgt spid="5">
                                            <p:txEl>
                                              <p:pRg st="1" end="1"/>
                                            </p:txEl>
                                          </p:spTgt>
                                        </p:tgtEl>
                                        <p:attrNameLst>
                                          <p:attrName>ppt_y</p:attrName>
                                        </p:attrNameLst>
                                      </p:cBhvr>
                                      <p:tavLst>
                                        <p:tav tm="0">
                                          <p:val>
                                            <p:strVal val="#ppt_y"/>
                                          </p:val>
                                        </p:tav>
                                        <p:tav tm="100000">
                                          <p:val>
                                            <p:strVal val="#ppt_y"/>
                                          </p:val>
                                        </p:tav>
                                      </p:tavLst>
                                    </p:anim>
                                    <p:anim calcmode="lin" valueType="num">
                                      <p:cBhvr>
                                        <p:cTn id="41" dur="500" fill="hold"/>
                                        <p:tgtEl>
                                          <p:spTgt spid="5">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2" dur="500" fill="hold"/>
                                        <p:tgtEl>
                                          <p:spTgt spid="5">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3" dur="500" tmFilter="0,0; .5, 1; 1, 1"/>
                                        <p:tgtEl>
                                          <p:spTgt spid="5">
                                            <p:txEl>
                                              <p:pRg st="1" end="1"/>
                                            </p:txEl>
                                          </p:spTgt>
                                        </p:tgtEl>
                                      </p:cBhvr>
                                    </p:animEffect>
                                  </p:childTnLst>
                                </p:cTn>
                              </p:par>
                            </p:childTnLst>
                          </p:cTn>
                        </p:par>
                        <p:par>
                          <p:cTn id="44" fill="hold">
                            <p:stCondLst>
                              <p:cond delay="5050"/>
                            </p:stCondLst>
                            <p:childTnLst>
                              <p:par>
                                <p:cTn id="45" presetID="41" presetClass="entr" presetSubtype="0" fill="hold" grpId="0" nodeType="afterEffect">
                                  <p:stCondLst>
                                    <p:cond delay="0"/>
                                  </p:stCondLst>
                                  <p:iterate type="lt">
                                    <p:tmPct val="10000"/>
                                  </p:iterate>
                                  <p:childTnLst>
                                    <p:set>
                                      <p:cBhvr>
                                        <p:cTn id="46" dur="1" fill="hold">
                                          <p:stCondLst>
                                            <p:cond delay="0"/>
                                          </p:stCondLst>
                                        </p:cTn>
                                        <p:tgtEl>
                                          <p:spTgt spid="5">
                                            <p:txEl>
                                              <p:pRg st="2" end="2"/>
                                            </p:txEl>
                                          </p:spTgt>
                                        </p:tgtEl>
                                        <p:attrNameLst>
                                          <p:attrName>style.visibility</p:attrName>
                                        </p:attrNameLst>
                                      </p:cBhvr>
                                      <p:to>
                                        <p:strVal val="visible"/>
                                      </p:to>
                                    </p:set>
                                    <p:anim calcmode="lin" valueType="num">
                                      <p:cBhvr>
                                        <p:cTn id="47" dur="500" fill="hold"/>
                                        <p:tgtEl>
                                          <p:spTgt spid="5">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48" dur="500" fill="hold"/>
                                        <p:tgtEl>
                                          <p:spTgt spid="5">
                                            <p:txEl>
                                              <p:pRg st="2" end="2"/>
                                            </p:txEl>
                                          </p:spTgt>
                                        </p:tgtEl>
                                        <p:attrNameLst>
                                          <p:attrName>ppt_y</p:attrName>
                                        </p:attrNameLst>
                                      </p:cBhvr>
                                      <p:tavLst>
                                        <p:tav tm="0">
                                          <p:val>
                                            <p:strVal val="#ppt_y"/>
                                          </p:val>
                                        </p:tav>
                                        <p:tav tm="100000">
                                          <p:val>
                                            <p:strVal val="#ppt_y"/>
                                          </p:val>
                                        </p:tav>
                                      </p:tavLst>
                                    </p:anim>
                                    <p:anim calcmode="lin" valueType="num">
                                      <p:cBhvr>
                                        <p:cTn id="49" dur="500" fill="hold"/>
                                        <p:tgtEl>
                                          <p:spTgt spid="5">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0" dur="500" fill="hold"/>
                                        <p:tgtEl>
                                          <p:spTgt spid="5">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1" dur="500" tmFilter="0,0; .5, 1; 1, 1"/>
                                        <p:tgtEl>
                                          <p:spTgt spid="5">
                                            <p:txEl>
                                              <p:pRg st="2" end="2"/>
                                            </p:txEl>
                                          </p:spTgt>
                                        </p:tgtEl>
                                      </p:cBhvr>
                                    </p:animEffect>
                                  </p:childTnLst>
                                </p:cTn>
                              </p:par>
                            </p:childTnLst>
                          </p:cTn>
                        </p:par>
                        <p:par>
                          <p:cTn id="52" fill="hold">
                            <p:stCondLst>
                              <p:cond delay="5750"/>
                            </p:stCondLst>
                            <p:childTnLst>
                              <p:par>
                                <p:cTn id="53" presetID="41" presetClass="entr" presetSubtype="0" fill="hold" grpId="0" nodeType="afterEffect">
                                  <p:stCondLst>
                                    <p:cond delay="0"/>
                                  </p:stCondLst>
                                  <p:iterate type="lt">
                                    <p:tmPct val="10000"/>
                                  </p:iterate>
                                  <p:childTnLst>
                                    <p:set>
                                      <p:cBhvr>
                                        <p:cTn id="54" dur="1" fill="hold">
                                          <p:stCondLst>
                                            <p:cond delay="0"/>
                                          </p:stCondLst>
                                        </p:cTn>
                                        <p:tgtEl>
                                          <p:spTgt spid="5">
                                            <p:txEl>
                                              <p:pRg st="3" end="3"/>
                                            </p:txEl>
                                          </p:spTgt>
                                        </p:tgtEl>
                                        <p:attrNameLst>
                                          <p:attrName>style.visibility</p:attrName>
                                        </p:attrNameLst>
                                      </p:cBhvr>
                                      <p:to>
                                        <p:strVal val="visible"/>
                                      </p:to>
                                    </p:set>
                                    <p:anim calcmode="lin" valueType="num">
                                      <p:cBhvr>
                                        <p:cTn id="55" dur="500" fill="hold"/>
                                        <p:tgtEl>
                                          <p:spTgt spid="5">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56" dur="500" fill="hold"/>
                                        <p:tgtEl>
                                          <p:spTgt spid="5">
                                            <p:txEl>
                                              <p:pRg st="3" end="3"/>
                                            </p:txEl>
                                          </p:spTgt>
                                        </p:tgtEl>
                                        <p:attrNameLst>
                                          <p:attrName>ppt_y</p:attrName>
                                        </p:attrNameLst>
                                      </p:cBhvr>
                                      <p:tavLst>
                                        <p:tav tm="0">
                                          <p:val>
                                            <p:strVal val="#ppt_y"/>
                                          </p:val>
                                        </p:tav>
                                        <p:tav tm="100000">
                                          <p:val>
                                            <p:strVal val="#ppt_y"/>
                                          </p:val>
                                        </p:tav>
                                      </p:tavLst>
                                    </p:anim>
                                    <p:anim calcmode="lin" valueType="num">
                                      <p:cBhvr>
                                        <p:cTn id="57" dur="500" fill="hold"/>
                                        <p:tgtEl>
                                          <p:spTgt spid="5">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8" dur="500" fill="hold"/>
                                        <p:tgtEl>
                                          <p:spTgt spid="5">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9" dur="500" tmFilter="0,0; .5, 1; 1, 1"/>
                                        <p:tgtEl>
                                          <p:spTgt spid="5">
                                            <p:txEl>
                                              <p:pRg st="3" end="3"/>
                                            </p:txEl>
                                          </p:spTgt>
                                        </p:tgtEl>
                                      </p:cBhvr>
                                    </p:animEffect>
                                  </p:childTnLst>
                                </p:cTn>
                              </p:par>
                            </p:childTnLst>
                          </p:cTn>
                        </p:par>
                        <p:par>
                          <p:cTn id="60" fill="hold">
                            <p:stCondLst>
                              <p:cond delay="6500"/>
                            </p:stCondLst>
                            <p:childTnLst>
                              <p:par>
                                <p:cTn id="61" presetID="41" presetClass="entr" presetSubtype="0" fill="hold" grpId="0" nodeType="afterEffect">
                                  <p:stCondLst>
                                    <p:cond delay="0"/>
                                  </p:stCondLst>
                                  <p:iterate type="lt">
                                    <p:tmPct val="10000"/>
                                  </p:iterate>
                                  <p:childTnLst>
                                    <p:set>
                                      <p:cBhvr>
                                        <p:cTn id="62" dur="1" fill="hold">
                                          <p:stCondLst>
                                            <p:cond delay="0"/>
                                          </p:stCondLst>
                                        </p:cTn>
                                        <p:tgtEl>
                                          <p:spTgt spid="5">
                                            <p:txEl>
                                              <p:pRg st="4" end="4"/>
                                            </p:txEl>
                                          </p:spTgt>
                                        </p:tgtEl>
                                        <p:attrNameLst>
                                          <p:attrName>style.visibility</p:attrName>
                                        </p:attrNameLst>
                                      </p:cBhvr>
                                      <p:to>
                                        <p:strVal val="visible"/>
                                      </p:to>
                                    </p:set>
                                    <p:anim calcmode="lin" valueType="num">
                                      <p:cBhvr>
                                        <p:cTn id="63" dur="500" fill="hold"/>
                                        <p:tgtEl>
                                          <p:spTgt spid="5">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64" dur="500" fill="hold"/>
                                        <p:tgtEl>
                                          <p:spTgt spid="5">
                                            <p:txEl>
                                              <p:pRg st="4" end="4"/>
                                            </p:txEl>
                                          </p:spTgt>
                                        </p:tgtEl>
                                        <p:attrNameLst>
                                          <p:attrName>ppt_y</p:attrName>
                                        </p:attrNameLst>
                                      </p:cBhvr>
                                      <p:tavLst>
                                        <p:tav tm="0">
                                          <p:val>
                                            <p:strVal val="#ppt_y"/>
                                          </p:val>
                                        </p:tav>
                                        <p:tav tm="100000">
                                          <p:val>
                                            <p:strVal val="#ppt_y"/>
                                          </p:val>
                                        </p:tav>
                                      </p:tavLst>
                                    </p:anim>
                                    <p:anim calcmode="lin" valueType="num">
                                      <p:cBhvr>
                                        <p:cTn id="65" dur="500" fill="hold"/>
                                        <p:tgtEl>
                                          <p:spTgt spid="5">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6" dur="500" fill="hold"/>
                                        <p:tgtEl>
                                          <p:spTgt spid="5">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7" dur="500" tmFilter="0,0; .5, 1; 1, 1"/>
                                        <p:tgtEl>
                                          <p:spTgt spid="5">
                                            <p:txEl>
                                              <p:pRg st="4" end="4"/>
                                            </p:txEl>
                                          </p:spTgt>
                                        </p:tgtEl>
                                      </p:cBhvr>
                                    </p:animEffect>
                                  </p:childTnLst>
                                </p:cTn>
                              </p:par>
                            </p:childTnLst>
                          </p:cTn>
                        </p:par>
                        <p:par>
                          <p:cTn id="68" fill="hold">
                            <p:stCondLst>
                              <p:cond delay="7200"/>
                            </p:stCondLst>
                            <p:childTnLst>
                              <p:par>
                                <p:cTn id="69" presetID="41" presetClass="entr" presetSubtype="0" fill="hold" grpId="0" nodeType="afterEffect">
                                  <p:stCondLst>
                                    <p:cond delay="0"/>
                                  </p:stCondLst>
                                  <p:iterate type="lt">
                                    <p:tmPct val="10000"/>
                                  </p:iterate>
                                  <p:childTnLst>
                                    <p:set>
                                      <p:cBhvr>
                                        <p:cTn id="70" dur="1" fill="hold">
                                          <p:stCondLst>
                                            <p:cond delay="0"/>
                                          </p:stCondLst>
                                        </p:cTn>
                                        <p:tgtEl>
                                          <p:spTgt spid="5">
                                            <p:txEl>
                                              <p:pRg st="5" end="5"/>
                                            </p:txEl>
                                          </p:spTgt>
                                        </p:tgtEl>
                                        <p:attrNameLst>
                                          <p:attrName>style.visibility</p:attrName>
                                        </p:attrNameLst>
                                      </p:cBhvr>
                                      <p:to>
                                        <p:strVal val="visible"/>
                                      </p:to>
                                    </p:set>
                                    <p:anim calcmode="lin" valueType="num">
                                      <p:cBhvr>
                                        <p:cTn id="71" dur="500" fill="hold"/>
                                        <p:tgtEl>
                                          <p:spTgt spid="5">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72" dur="500" fill="hold"/>
                                        <p:tgtEl>
                                          <p:spTgt spid="5">
                                            <p:txEl>
                                              <p:pRg st="5" end="5"/>
                                            </p:txEl>
                                          </p:spTgt>
                                        </p:tgtEl>
                                        <p:attrNameLst>
                                          <p:attrName>ppt_y</p:attrName>
                                        </p:attrNameLst>
                                      </p:cBhvr>
                                      <p:tavLst>
                                        <p:tav tm="0">
                                          <p:val>
                                            <p:strVal val="#ppt_y"/>
                                          </p:val>
                                        </p:tav>
                                        <p:tav tm="100000">
                                          <p:val>
                                            <p:strVal val="#ppt_y"/>
                                          </p:val>
                                        </p:tav>
                                      </p:tavLst>
                                    </p:anim>
                                    <p:anim calcmode="lin" valueType="num">
                                      <p:cBhvr>
                                        <p:cTn id="73" dur="500" fill="hold"/>
                                        <p:tgtEl>
                                          <p:spTgt spid="5">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74" dur="500" fill="hold"/>
                                        <p:tgtEl>
                                          <p:spTgt spid="5">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5" dur="500" tmFilter="0,0; .5, 1; 1, 1"/>
                                        <p:tgtEl>
                                          <p:spTgt spid="5">
                                            <p:txEl>
                                              <p:pRg st="5" end="5"/>
                                            </p:txEl>
                                          </p:spTgt>
                                        </p:tgtEl>
                                      </p:cBhvr>
                                    </p:animEffect>
                                  </p:childTnLst>
                                </p:cTn>
                              </p:par>
                            </p:childTnLst>
                          </p:cTn>
                        </p:par>
                        <p:par>
                          <p:cTn id="76" fill="hold">
                            <p:stCondLst>
                              <p:cond delay="7900"/>
                            </p:stCondLst>
                            <p:childTnLst>
                              <p:par>
                                <p:cTn id="77" presetID="41" presetClass="entr" presetSubtype="0" fill="hold" grpId="0" nodeType="afterEffect">
                                  <p:stCondLst>
                                    <p:cond delay="0"/>
                                  </p:stCondLst>
                                  <p:iterate type="lt">
                                    <p:tmPct val="10000"/>
                                  </p:iterate>
                                  <p:childTnLst>
                                    <p:set>
                                      <p:cBhvr>
                                        <p:cTn id="78" dur="1" fill="hold">
                                          <p:stCondLst>
                                            <p:cond delay="0"/>
                                          </p:stCondLst>
                                        </p:cTn>
                                        <p:tgtEl>
                                          <p:spTgt spid="5">
                                            <p:txEl>
                                              <p:pRg st="6" end="6"/>
                                            </p:txEl>
                                          </p:spTgt>
                                        </p:tgtEl>
                                        <p:attrNameLst>
                                          <p:attrName>style.visibility</p:attrName>
                                        </p:attrNameLst>
                                      </p:cBhvr>
                                      <p:to>
                                        <p:strVal val="visible"/>
                                      </p:to>
                                    </p:set>
                                    <p:anim calcmode="lin" valueType="num">
                                      <p:cBhvr>
                                        <p:cTn id="79" dur="500" fill="hold"/>
                                        <p:tgtEl>
                                          <p:spTgt spid="5">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80" dur="500" fill="hold"/>
                                        <p:tgtEl>
                                          <p:spTgt spid="5">
                                            <p:txEl>
                                              <p:pRg st="6" end="6"/>
                                            </p:txEl>
                                          </p:spTgt>
                                        </p:tgtEl>
                                        <p:attrNameLst>
                                          <p:attrName>ppt_y</p:attrName>
                                        </p:attrNameLst>
                                      </p:cBhvr>
                                      <p:tavLst>
                                        <p:tav tm="0">
                                          <p:val>
                                            <p:strVal val="#ppt_y"/>
                                          </p:val>
                                        </p:tav>
                                        <p:tav tm="100000">
                                          <p:val>
                                            <p:strVal val="#ppt_y"/>
                                          </p:val>
                                        </p:tav>
                                      </p:tavLst>
                                    </p:anim>
                                    <p:anim calcmode="lin" valueType="num">
                                      <p:cBhvr>
                                        <p:cTn id="81" dur="500" fill="hold"/>
                                        <p:tgtEl>
                                          <p:spTgt spid="5">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82" dur="500" fill="hold"/>
                                        <p:tgtEl>
                                          <p:spTgt spid="5">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83" dur="500" tmFilter="0,0; .5, 1; 1, 1"/>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fontScale="90000"/>
          </a:bodyPr>
          <a:lstStyle/>
          <a:p>
            <a:r>
              <a:rPr lang="tt-RU" i="1" u="sng"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Сорауларга җавап бир- </a:t>
            </a:r>
            <a:br>
              <a:rPr lang="tt-RU" i="1" u="sng"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br>
            <a:r>
              <a:rPr lang="tt-RU" i="1" u="sng"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ответ</a:t>
            </a:r>
            <a:r>
              <a:rPr lang="ru-RU" i="1" u="sng" dirty="0" err="1"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ь</a:t>
            </a:r>
            <a:r>
              <a:rPr lang="ru-RU" i="1" u="sng"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a:t>
            </a:r>
            <a:r>
              <a:rPr lang="tt-RU" i="1" u="sng"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на вопросы</a:t>
            </a:r>
            <a:endParaRPr lang="ru-RU" i="1" u="sng"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Содержимое 5"/>
          <p:cNvSpPr>
            <a:spLocks noGrp="1"/>
          </p:cNvSpPr>
          <p:nvPr>
            <p:ph idx="1"/>
          </p:nvPr>
        </p:nvSpPr>
        <p:spPr/>
        <p:txBody>
          <a:bodyPr>
            <a:normAutofit fontScale="70000" lnSpcReduction="20000"/>
          </a:bodyPr>
          <a:lstStyle/>
          <a:p>
            <a:r>
              <a:rPr lang="tt-RU" dirty="0" smtClean="0">
                <a:latin typeface="Times New Roman" pitchFamily="18" charset="0"/>
                <a:cs typeface="Times New Roman" pitchFamily="18" charset="0"/>
              </a:rPr>
              <a:t>1. Бүген ничәнче число?</a:t>
            </a:r>
            <a:endParaRPr lang="ru-RU" dirty="0" smtClean="0">
              <a:latin typeface="Times New Roman" pitchFamily="18" charset="0"/>
              <a:cs typeface="Times New Roman" pitchFamily="18" charset="0"/>
            </a:endParaRPr>
          </a:p>
          <a:p>
            <a:r>
              <a:rPr lang="tt-RU" dirty="0" smtClean="0">
                <a:latin typeface="Times New Roman" pitchFamily="18" charset="0"/>
                <a:cs typeface="Times New Roman" pitchFamily="18" charset="0"/>
              </a:rPr>
              <a:t>2. Сыйныфта кем юк?</a:t>
            </a:r>
            <a:endParaRPr lang="ru-RU" dirty="0" smtClean="0">
              <a:latin typeface="Times New Roman" pitchFamily="18" charset="0"/>
              <a:cs typeface="Times New Roman" pitchFamily="18" charset="0"/>
            </a:endParaRPr>
          </a:p>
          <a:p>
            <a:r>
              <a:rPr lang="tt-RU" dirty="0" smtClean="0">
                <a:latin typeface="Times New Roman" pitchFamily="18" charset="0"/>
                <a:cs typeface="Times New Roman" pitchFamily="18" charset="0"/>
              </a:rPr>
              <a:t>3.Хәзер нинди дәрес бара?</a:t>
            </a:r>
            <a:endParaRPr lang="ru-RU" dirty="0" smtClean="0">
              <a:latin typeface="Times New Roman" pitchFamily="18" charset="0"/>
              <a:cs typeface="Times New Roman" pitchFamily="18" charset="0"/>
            </a:endParaRPr>
          </a:p>
          <a:p>
            <a:r>
              <a:rPr lang="tt-RU" dirty="0" smtClean="0">
                <a:latin typeface="Times New Roman" pitchFamily="18" charset="0"/>
                <a:cs typeface="Times New Roman" pitchFamily="18" charset="0"/>
              </a:rPr>
              <a:t>4. Сез нинди мәктәптә укыйсыз?</a:t>
            </a:r>
            <a:endParaRPr lang="ru-RU" dirty="0" smtClean="0">
              <a:latin typeface="Times New Roman" pitchFamily="18" charset="0"/>
              <a:cs typeface="Times New Roman" pitchFamily="18" charset="0"/>
            </a:endParaRPr>
          </a:p>
          <a:p>
            <a:r>
              <a:rPr lang="tt-RU" dirty="0" smtClean="0">
                <a:latin typeface="Times New Roman" pitchFamily="18" charset="0"/>
                <a:cs typeface="Times New Roman" pitchFamily="18" charset="0"/>
              </a:rPr>
              <a:t>5.Син кем белән утырасың?</a:t>
            </a:r>
            <a:endParaRPr lang="ru-RU" dirty="0" smtClean="0">
              <a:latin typeface="Times New Roman" pitchFamily="18" charset="0"/>
              <a:cs typeface="Times New Roman" pitchFamily="18" charset="0"/>
            </a:endParaRPr>
          </a:p>
          <a:p>
            <a:r>
              <a:rPr lang="tt-RU" dirty="0" smtClean="0">
                <a:latin typeface="Times New Roman" pitchFamily="18" charset="0"/>
                <a:cs typeface="Times New Roman" pitchFamily="18" charset="0"/>
              </a:rPr>
              <a:t>6. Сезнең мәктәп директорыгызның исеме ничек?</a:t>
            </a:r>
            <a:endParaRPr lang="ru-RU" dirty="0" smtClean="0">
              <a:latin typeface="Times New Roman" pitchFamily="18" charset="0"/>
              <a:cs typeface="Times New Roman" pitchFamily="18" charset="0"/>
            </a:endParaRPr>
          </a:p>
          <a:p>
            <a:r>
              <a:rPr lang="tt-RU" dirty="0" smtClean="0">
                <a:latin typeface="Times New Roman" pitchFamily="18" charset="0"/>
                <a:cs typeface="Times New Roman" pitchFamily="18" charset="0"/>
              </a:rPr>
              <a:t>7. Татарстан президентының исеме ничек?</a:t>
            </a:r>
            <a:endParaRPr lang="ru-RU" dirty="0" smtClean="0">
              <a:latin typeface="Times New Roman" pitchFamily="18" charset="0"/>
              <a:cs typeface="Times New Roman" pitchFamily="18" charset="0"/>
            </a:endParaRPr>
          </a:p>
          <a:p>
            <a:r>
              <a:rPr lang="tt-RU" dirty="0" smtClean="0">
                <a:latin typeface="Times New Roman" pitchFamily="18" charset="0"/>
                <a:cs typeface="Times New Roman" pitchFamily="18" charset="0"/>
              </a:rPr>
              <a:t>8. Татарстан башкаласы нинди шәһәр?</a:t>
            </a:r>
            <a:endParaRPr lang="ru-RU" dirty="0" smtClean="0">
              <a:latin typeface="Times New Roman" pitchFamily="18" charset="0"/>
              <a:cs typeface="Times New Roman" pitchFamily="18" charset="0"/>
            </a:endParaRPr>
          </a:p>
          <a:p>
            <a:r>
              <a:rPr lang="tt-RU" dirty="0" smtClean="0">
                <a:latin typeface="Times New Roman" pitchFamily="18" charset="0"/>
                <a:cs typeface="Times New Roman" pitchFamily="18" charset="0"/>
              </a:rPr>
              <a:t>9 Сез нинди шәһәрдә яшисез?</a:t>
            </a:r>
            <a:endParaRPr lang="ru-RU" dirty="0" smtClean="0">
              <a:latin typeface="Times New Roman" pitchFamily="18" charset="0"/>
              <a:cs typeface="Times New Roman" pitchFamily="18" charset="0"/>
            </a:endParaRPr>
          </a:p>
          <a:p>
            <a:r>
              <a:rPr lang="tt-RU" dirty="0" smtClean="0">
                <a:latin typeface="Times New Roman" pitchFamily="18" charset="0"/>
                <a:cs typeface="Times New Roman" pitchFamily="18" charset="0"/>
              </a:rPr>
              <a:t>10. Син спорт яратасыңмы?</a:t>
            </a:r>
            <a:endParaRPr lang="ru-RU" dirty="0" smtClean="0">
              <a:latin typeface="Times New Roman" pitchFamily="18" charset="0"/>
              <a:cs typeface="Times New Roman" pitchFamily="18" charset="0"/>
            </a:endParaRPr>
          </a:p>
          <a:p>
            <a:r>
              <a:rPr lang="tt-RU" dirty="0" smtClean="0">
                <a:latin typeface="Times New Roman" pitchFamily="18" charset="0"/>
                <a:cs typeface="Times New Roman" pitchFamily="18" charset="0"/>
              </a:rPr>
              <a:t>11. Син нинди фәннәр яратасың?</a:t>
            </a:r>
            <a:endParaRPr lang="ru-RU" dirty="0" smtClean="0">
              <a:latin typeface="Times New Roman" pitchFamily="18" charset="0"/>
              <a:cs typeface="Times New Roman" pitchFamily="18" charset="0"/>
            </a:endParaRPr>
          </a:p>
          <a:p>
            <a:r>
              <a:rPr lang="tt-RU" dirty="0" smtClean="0">
                <a:latin typeface="Times New Roman" pitchFamily="18" charset="0"/>
                <a:cs typeface="Times New Roman" pitchFamily="18" charset="0"/>
              </a:rPr>
              <a:t>12. Синең дусларың нинди?</a:t>
            </a:r>
            <a:endParaRPr lang="ru-RU" dirty="0" smtClean="0">
              <a:latin typeface="Times New Roman" pitchFamily="18" charset="0"/>
              <a:cs typeface="Times New Roman" pitchFamily="18" charset="0"/>
            </a:endParaRPr>
          </a:p>
          <a:p>
            <a:r>
              <a:rPr lang="tt-RU" dirty="0" smtClean="0">
                <a:latin typeface="Times New Roman" pitchFamily="18" charset="0"/>
                <a:cs typeface="Times New Roman" pitchFamily="18" charset="0"/>
              </a:rPr>
              <a:t>13.Буш вакытвңны ничек үткәрәсең?</a:t>
            </a:r>
            <a:endParaRPr lang="ru-RU" dirty="0" smtClean="0">
              <a:latin typeface="Times New Roman" pitchFamily="18" charset="0"/>
              <a:cs typeface="Times New Roman" pitchFamily="18" charset="0"/>
            </a:endParaRPr>
          </a:p>
          <a:p>
            <a:r>
              <a:rPr lang="tt-RU" dirty="0" smtClean="0">
                <a:latin typeface="Times New Roman" pitchFamily="18" charset="0"/>
                <a:cs typeface="Times New Roman" pitchFamily="18" charset="0"/>
              </a:rPr>
              <a:t>14. Сәламәтлек сүзе ничек тәрҗемә ителә?</a:t>
            </a:r>
            <a:endParaRPr lang="ru-RU" dirty="0" smtClean="0">
              <a:latin typeface="Times New Roman" pitchFamily="18" charset="0"/>
              <a:cs typeface="Times New Roman" pitchFamily="18" charset="0"/>
            </a:endParaRPr>
          </a:p>
          <a:p>
            <a:r>
              <a:rPr lang="tt-RU" dirty="0" smtClean="0">
                <a:latin typeface="Times New Roman" pitchFamily="18" charset="0"/>
                <a:cs typeface="Times New Roman" pitchFamily="18" charset="0"/>
              </a:rPr>
              <a:t>15. </a:t>
            </a:r>
            <a:r>
              <a:rPr lang="tt-RU" b="1" dirty="0" smtClean="0">
                <a:latin typeface="Times New Roman" pitchFamily="18" charset="0"/>
                <a:cs typeface="Times New Roman" pitchFamily="18" charset="0"/>
              </a:rPr>
              <a:t> “СӘЛАМӘТ  ТӘНДӘ-СӘЛАМӘТ АКЫЛ”</a:t>
            </a:r>
            <a:r>
              <a:rPr lang="tt-RU" dirty="0" smtClean="0">
                <a:latin typeface="Times New Roman" pitchFamily="18" charset="0"/>
                <a:cs typeface="Times New Roman" pitchFamily="18" charset="0"/>
              </a:rPr>
              <a:t> мәкаләсен ничек аңлыйсыз?</a:t>
            </a:r>
            <a:endParaRPr lang="ru-RU" dirty="0" smtClean="0">
              <a:latin typeface="Times New Roman" pitchFamily="18" charset="0"/>
              <a:cs typeface="Times New Roman" pitchFamily="18" charset="0"/>
            </a:endParaRPr>
          </a:p>
          <a:p>
            <a:endParaRPr lang="ru-RU" dirty="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gtEl>
                                      </p:cBhvr>
                                    </p:animEffect>
                                  </p:childTnLst>
                                </p:cTn>
                              </p:par>
                            </p:childTnLst>
                          </p:cTn>
                        </p:par>
                        <p:par>
                          <p:cTn id="15" fill="hold">
                            <p:stCondLst>
                              <p:cond delay="1000"/>
                            </p:stCondLst>
                            <p:childTnLst>
                              <p:par>
                                <p:cTn id="16" presetID="58" presetClass="entr" presetSubtype="0" accel="100000" fill="hold" nodeType="after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 calcmode="lin" valueType="num">
                                      <p:cBhvr>
                                        <p:cTn id="18" dur="1000" fill="hold"/>
                                        <p:tgtEl>
                                          <p:spTgt spid="6">
                                            <p:txEl>
                                              <p:pRg st="0" end="0"/>
                                            </p:txEl>
                                          </p:spTgt>
                                        </p:tgtEl>
                                        <p:attrNameLst>
                                          <p:attrName>ppt_w</p:attrName>
                                        </p:attrNameLst>
                                      </p:cBhvr>
                                      <p:tavLst>
                                        <p:tav tm="0">
                                          <p:val>
                                            <p:strVal val="#ppt_w*2.5"/>
                                          </p:val>
                                        </p:tav>
                                        <p:tav tm="100000">
                                          <p:val>
                                            <p:strVal val="#ppt_w"/>
                                          </p:val>
                                        </p:tav>
                                      </p:tavLst>
                                    </p:anim>
                                    <p:anim calcmode="lin" valueType="num">
                                      <p:cBhvr>
                                        <p:cTn id="19" dur="1000" fill="hold"/>
                                        <p:tgtEl>
                                          <p:spTgt spid="6">
                                            <p:txEl>
                                              <p:pRg st="0" end="0"/>
                                            </p:txEl>
                                          </p:spTgt>
                                        </p:tgtEl>
                                        <p:attrNameLst>
                                          <p:attrName>ppt_h</p:attrName>
                                        </p:attrNameLst>
                                      </p:cBhvr>
                                      <p:tavLst>
                                        <p:tav tm="0">
                                          <p:val>
                                            <p:strVal val="#ppt_h*0.01"/>
                                          </p:val>
                                        </p:tav>
                                        <p:tav tm="100000">
                                          <p:val>
                                            <p:strVal val="#ppt_h"/>
                                          </p:val>
                                        </p:tav>
                                      </p:tavLst>
                                    </p:anim>
                                    <p:anim calcmode="lin" valueType="num">
                                      <p:cBhvr>
                                        <p:cTn id="20"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0" end="0"/>
                                            </p:txEl>
                                          </p:spTgt>
                                        </p:tgtEl>
                                        <p:attrNameLst>
                                          <p:attrName>ppt_y</p:attrName>
                                        </p:attrNameLst>
                                      </p:cBhvr>
                                      <p:tavLst>
                                        <p:tav tm="0">
                                          <p:val>
                                            <p:strVal val="#ppt_h+1"/>
                                          </p:val>
                                        </p:tav>
                                        <p:tav tm="100000">
                                          <p:val>
                                            <p:strVal val="#ppt_y"/>
                                          </p:val>
                                        </p:tav>
                                      </p:tavLst>
                                    </p:anim>
                                    <p:animEffect transition="in" filter="fade">
                                      <p:cBhvr>
                                        <p:cTn id="22" dur="1000"/>
                                        <p:tgtEl>
                                          <p:spTgt spid="6">
                                            <p:txEl>
                                              <p:pRg st="0" end="0"/>
                                            </p:txEl>
                                          </p:spTgt>
                                        </p:tgtEl>
                                      </p:cBhvr>
                                    </p:animEffect>
                                  </p:childTnLst>
                                </p:cTn>
                              </p:par>
                            </p:childTnLst>
                          </p:cTn>
                        </p:par>
                        <p:par>
                          <p:cTn id="23" fill="hold">
                            <p:stCondLst>
                              <p:cond delay="2000"/>
                            </p:stCondLst>
                            <p:childTnLst>
                              <p:par>
                                <p:cTn id="24" presetID="58" presetClass="entr" presetSubtype="0" accel="100000" fill="hold" nodeType="afterEffect">
                                  <p:stCondLst>
                                    <p:cond delay="0"/>
                                  </p:stCondLst>
                                  <p:childTnLst>
                                    <p:set>
                                      <p:cBhvr>
                                        <p:cTn id="25" dur="1" fill="hold">
                                          <p:stCondLst>
                                            <p:cond delay="0"/>
                                          </p:stCondLst>
                                        </p:cTn>
                                        <p:tgtEl>
                                          <p:spTgt spid="6">
                                            <p:txEl>
                                              <p:pRg st="1" end="1"/>
                                            </p:txEl>
                                          </p:spTgt>
                                        </p:tgtEl>
                                        <p:attrNameLst>
                                          <p:attrName>style.visibility</p:attrName>
                                        </p:attrNameLst>
                                      </p:cBhvr>
                                      <p:to>
                                        <p:strVal val="visible"/>
                                      </p:to>
                                    </p:set>
                                    <p:anim calcmode="lin" valueType="num">
                                      <p:cBhvr>
                                        <p:cTn id="26" dur="500" fill="hold"/>
                                        <p:tgtEl>
                                          <p:spTgt spid="6">
                                            <p:txEl>
                                              <p:pRg st="1" end="1"/>
                                            </p:txEl>
                                          </p:spTgt>
                                        </p:tgtEl>
                                        <p:attrNameLst>
                                          <p:attrName>ppt_w</p:attrName>
                                        </p:attrNameLst>
                                      </p:cBhvr>
                                      <p:tavLst>
                                        <p:tav tm="0">
                                          <p:val>
                                            <p:strVal val="#ppt_w*2.5"/>
                                          </p:val>
                                        </p:tav>
                                        <p:tav tm="100000">
                                          <p:val>
                                            <p:strVal val="#ppt_w"/>
                                          </p:val>
                                        </p:tav>
                                      </p:tavLst>
                                    </p:anim>
                                    <p:anim calcmode="lin" valueType="num">
                                      <p:cBhvr>
                                        <p:cTn id="27" dur="500" fill="hold"/>
                                        <p:tgtEl>
                                          <p:spTgt spid="6">
                                            <p:txEl>
                                              <p:pRg st="1" end="1"/>
                                            </p:txEl>
                                          </p:spTgt>
                                        </p:tgtEl>
                                        <p:attrNameLst>
                                          <p:attrName>ppt_h</p:attrName>
                                        </p:attrNameLst>
                                      </p:cBhvr>
                                      <p:tavLst>
                                        <p:tav tm="0">
                                          <p:val>
                                            <p:strVal val="#ppt_h*0.01"/>
                                          </p:val>
                                        </p:tav>
                                        <p:tav tm="100000">
                                          <p:val>
                                            <p:strVal val="#ppt_h"/>
                                          </p:val>
                                        </p:tav>
                                      </p:tavLst>
                                    </p:anim>
                                    <p:anim calcmode="lin" valueType="num">
                                      <p:cBhvr>
                                        <p:cTn id="28"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9" dur="500" fill="hold"/>
                                        <p:tgtEl>
                                          <p:spTgt spid="6">
                                            <p:txEl>
                                              <p:pRg st="1" end="1"/>
                                            </p:txEl>
                                          </p:spTgt>
                                        </p:tgtEl>
                                        <p:attrNameLst>
                                          <p:attrName>ppt_y</p:attrName>
                                        </p:attrNameLst>
                                      </p:cBhvr>
                                      <p:tavLst>
                                        <p:tav tm="0">
                                          <p:val>
                                            <p:strVal val="#ppt_h+1"/>
                                          </p:val>
                                        </p:tav>
                                        <p:tav tm="100000">
                                          <p:val>
                                            <p:strVal val="#ppt_y"/>
                                          </p:val>
                                        </p:tav>
                                      </p:tavLst>
                                    </p:anim>
                                    <p:animEffect transition="in" filter="fade">
                                      <p:cBhvr>
                                        <p:cTn id="30" dur="500"/>
                                        <p:tgtEl>
                                          <p:spTgt spid="6">
                                            <p:txEl>
                                              <p:pRg st="1" end="1"/>
                                            </p:txEl>
                                          </p:spTgt>
                                        </p:tgtEl>
                                      </p:cBhvr>
                                    </p:animEffect>
                                  </p:childTnLst>
                                </p:cTn>
                              </p:par>
                            </p:childTnLst>
                          </p:cTn>
                        </p:par>
                        <p:par>
                          <p:cTn id="31" fill="hold">
                            <p:stCondLst>
                              <p:cond delay="2500"/>
                            </p:stCondLst>
                            <p:childTnLst>
                              <p:par>
                                <p:cTn id="32" presetID="58" presetClass="entr" presetSubtype="0" accel="100000" fill="hold" nodeType="afterEffect">
                                  <p:stCondLst>
                                    <p:cond delay="0"/>
                                  </p:stCondLst>
                                  <p:childTnLst>
                                    <p:set>
                                      <p:cBhvr>
                                        <p:cTn id="33" dur="1" fill="hold">
                                          <p:stCondLst>
                                            <p:cond delay="0"/>
                                          </p:stCondLst>
                                        </p:cTn>
                                        <p:tgtEl>
                                          <p:spTgt spid="6">
                                            <p:txEl>
                                              <p:pRg st="2" end="2"/>
                                            </p:txEl>
                                          </p:spTgt>
                                        </p:tgtEl>
                                        <p:attrNameLst>
                                          <p:attrName>style.visibility</p:attrName>
                                        </p:attrNameLst>
                                      </p:cBhvr>
                                      <p:to>
                                        <p:strVal val="visible"/>
                                      </p:to>
                                    </p:set>
                                    <p:anim calcmode="lin" valueType="num">
                                      <p:cBhvr>
                                        <p:cTn id="34" dur="500" fill="hold"/>
                                        <p:tgtEl>
                                          <p:spTgt spid="6">
                                            <p:txEl>
                                              <p:pRg st="2" end="2"/>
                                            </p:txEl>
                                          </p:spTgt>
                                        </p:tgtEl>
                                        <p:attrNameLst>
                                          <p:attrName>ppt_w</p:attrName>
                                        </p:attrNameLst>
                                      </p:cBhvr>
                                      <p:tavLst>
                                        <p:tav tm="0">
                                          <p:val>
                                            <p:strVal val="#ppt_w*2.5"/>
                                          </p:val>
                                        </p:tav>
                                        <p:tav tm="100000">
                                          <p:val>
                                            <p:strVal val="#ppt_w"/>
                                          </p:val>
                                        </p:tav>
                                      </p:tavLst>
                                    </p:anim>
                                    <p:anim calcmode="lin" valueType="num">
                                      <p:cBhvr>
                                        <p:cTn id="35" dur="500" fill="hold"/>
                                        <p:tgtEl>
                                          <p:spTgt spid="6">
                                            <p:txEl>
                                              <p:pRg st="2" end="2"/>
                                            </p:txEl>
                                          </p:spTgt>
                                        </p:tgtEl>
                                        <p:attrNameLst>
                                          <p:attrName>ppt_h</p:attrName>
                                        </p:attrNameLst>
                                      </p:cBhvr>
                                      <p:tavLst>
                                        <p:tav tm="0">
                                          <p:val>
                                            <p:strVal val="#ppt_h*0.01"/>
                                          </p:val>
                                        </p:tav>
                                        <p:tav tm="100000">
                                          <p:val>
                                            <p:strVal val="#ppt_h"/>
                                          </p:val>
                                        </p:tav>
                                      </p:tavLst>
                                    </p:anim>
                                    <p:anim calcmode="lin" valueType="num">
                                      <p:cBhvr>
                                        <p:cTn id="36"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37" dur="500" fill="hold"/>
                                        <p:tgtEl>
                                          <p:spTgt spid="6">
                                            <p:txEl>
                                              <p:pRg st="2" end="2"/>
                                            </p:txEl>
                                          </p:spTgt>
                                        </p:tgtEl>
                                        <p:attrNameLst>
                                          <p:attrName>ppt_y</p:attrName>
                                        </p:attrNameLst>
                                      </p:cBhvr>
                                      <p:tavLst>
                                        <p:tav tm="0">
                                          <p:val>
                                            <p:strVal val="#ppt_h+1"/>
                                          </p:val>
                                        </p:tav>
                                        <p:tav tm="100000">
                                          <p:val>
                                            <p:strVal val="#ppt_y"/>
                                          </p:val>
                                        </p:tav>
                                      </p:tavLst>
                                    </p:anim>
                                    <p:animEffect transition="in" filter="fade">
                                      <p:cBhvr>
                                        <p:cTn id="38" dur="500"/>
                                        <p:tgtEl>
                                          <p:spTgt spid="6">
                                            <p:txEl>
                                              <p:pRg st="2" end="2"/>
                                            </p:txEl>
                                          </p:spTgt>
                                        </p:tgtEl>
                                      </p:cBhvr>
                                    </p:animEffect>
                                  </p:childTnLst>
                                </p:cTn>
                              </p:par>
                            </p:childTnLst>
                          </p:cTn>
                        </p:par>
                        <p:par>
                          <p:cTn id="39" fill="hold">
                            <p:stCondLst>
                              <p:cond delay="3000"/>
                            </p:stCondLst>
                            <p:childTnLst>
                              <p:par>
                                <p:cTn id="40" presetID="58" presetClass="entr" presetSubtype="0" accel="100000" fill="hold" nodeType="afterEffect">
                                  <p:stCondLst>
                                    <p:cond delay="0"/>
                                  </p:stCondLst>
                                  <p:childTnLst>
                                    <p:set>
                                      <p:cBhvr>
                                        <p:cTn id="41" dur="1" fill="hold">
                                          <p:stCondLst>
                                            <p:cond delay="0"/>
                                          </p:stCondLst>
                                        </p:cTn>
                                        <p:tgtEl>
                                          <p:spTgt spid="6">
                                            <p:txEl>
                                              <p:pRg st="3" end="3"/>
                                            </p:txEl>
                                          </p:spTgt>
                                        </p:tgtEl>
                                        <p:attrNameLst>
                                          <p:attrName>style.visibility</p:attrName>
                                        </p:attrNameLst>
                                      </p:cBhvr>
                                      <p:to>
                                        <p:strVal val="visible"/>
                                      </p:to>
                                    </p:set>
                                    <p:anim calcmode="lin" valueType="num">
                                      <p:cBhvr>
                                        <p:cTn id="42" dur="500" fill="hold"/>
                                        <p:tgtEl>
                                          <p:spTgt spid="6">
                                            <p:txEl>
                                              <p:pRg st="3" end="3"/>
                                            </p:txEl>
                                          </p:spTgt>
                                        </p:tgtEl>
                                        <p:attrNameLst>
                                          <p:attrName>ppt_w</p:attrName>
                                        </p:attrNameLst>
                                      </p:cBhvr>
                                      <p:tavLst>
                                        <p:tav tm="0">
                                          <p:val>
                                            <p:strVal val="#ppt_w*2.5"/>
                                          </p:val>
                                        </p:tav>
                                        <p:tav tm="100000">
                                          <p:val>
                                            <p:strVal val="#ppt_w"/>
                                          </p:val>
                                        </p:tav>
                                      </p:tavLst>
                                    </p:anim>
                                    <p:anim calcmode="lin" valueType="num">
                                      <p:cBhvr>
                                        <p:cTn id="43" dur="500" fill="hold"/>
                                        <p:tgtEl>
                                          <p:spTgt spid="6">
                                            <p:txEl>
                                              <p:pRg st="3" end="3"/>
                                            </p:txEl>
                                          </p:spTgt>
                                        </p:tgtEl>
                                        <p:attrNameLst>
                                          <p:attrName>ppt_h</p:attrName>
                                        </p:attrNameLst>
                                      </p:cBhvr>
                                      <p:tavLst>
                                        <p:tav tm="0">
                                          <p:val>
                                            <p:strVal val="#ppt_h*0.01"/>
                                          </p:val>
                                        </p:tav>
                                        <p:tav tm="100000">
                                          <p:val>
                                            <p:strVal val="#ppt_h"/>
                                          </p:val>
                                        </p:tav>
                                      </p:tavLst>
                                    </p:anim>
                                    <p:anim calcmode="lin" valueType="num">
                                      <p:cBhvr>
                                        <p:cTn id="44"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45" dur="500" fill="hold"/>
                                        <p:tgtEl>
                                          <p:spTgt spid="6">
                                            <p:txEl>
                                              <p:pRg st="3" end="3"/>
                                            </p:txEl>
                                          </p:spTgt>
                                        </p:tgtEl>
                                        <p:attrNameLst>
                                          <p:attrName>ppt_y</p:attrName>
                                        </p:attrNameLst>
                                      </p:cBhvr>
                                      <p:tavLst>
                                        <p:tav tm="0">
                                          <p:val>
                                            <p:strVal val="#ppt_h+1"/>
                                          </p:val>
                                        </p:tav>
                                        <p:tav tm="100000">
                                          <p:val>
                                            <p:strVal val="#ppt_y"/>
                                          </p:val>
                                        </p:tav>
                                      </p:tavLst>
                                    </p:anim>
                                    <p:animEffect transition="in" filter="fade">
                                      <p:cBhvr>
                                        <p:cTn id="46" dur="500"/>
                                        <p:tgtEl>
                                          <p:spTgt spid="6">
                                            <p:txEl>
                                              <p:pRg st="3" end="3"/>
                                            </p:txEl>
                                          </p:spTgt>
                                        </p:tgtEl>
                                      </p:cBhvr>
                                    </p:animEffect>
                                  </p:childTnLst>
                                </p:cTn>
                              </p:par>
                            </p:childTnLst>
                          </p:cTn>
                        </p:par>
                        <p:par>
                          <p:cTn id="47" fill="hold">
                            <p:stCondLst>
                              <p:cond delay="3500"/>
                            </p:stCondLst>
                            <p:childTnLst>
                              <p:par>
                                <p:cTn id="48" presetID="58" presetClass="entr" presetSubtype="0" accel="100000" fill="hold" nodeType="afterEffect">
                                  <p:stCondLst>
                                    <p:cond delay="0"/>
                                  </p:stCondLst>
                                  <p:childTnLst>
                                    <p:set>
                                      <p:cBhvr>
                                        <p:cTn id="49" dur="1" fill="hold">
                                          <p:stCondLst>
                                            <p:cond delay="0"/>
                                          </p:stCondLst>
                                        </p:cTn>
                                        <p:tgtEl>
                                          <p:spTgt spid="6">
                                            <p:txEl>
                                              <p:pRg st="4" end="4"/>
                                            </p:txEl>
                                          </p:spTgt>
                                        </p:tgtEl>
                                        <p:attrNameLst>
                                          <p:attrName>style.visibility</p:attrName>
                                        </p:attrNameLst>
                                      </p:cBhvr>
                                      <p:to>
                                        <p:strVal val="visible"/>
                                      </p:to>
                                    </p:set>
                                    <p:anim calcmode="lin" valueType="num">
                                      <p:cBhvr>
                                        <p:cTn id="50" dur="500" fill="hold"/>
                                        <p:tgtEl>
                                          <p:spTgt spid="6">
                                            <p:txEl>
                                              <p:pRg st="4" end="4"/>
                                            </p:txEl>
                                          </p:spTgt>
                                        </p:tgtEl>
                                        <p:attrNameLst>
                                          <p:attrName>ppt_w</p:attrName>
                                        </p:attrNameLst>
                                      </p:cBhvr>
                                      <p:tavLst>
                                        <p:tav tm="0">
                                          <p:val>
                                            <p:strVal val="#ppt_w*2.5"/>
                                          </p:val>
                                        </p:tav>
                                        <p:tav tm="100000">
                                          <p:val>
                                            <p:strVal val="#ppt_w"/>
                                          </p:val>
                                        </p:tav>
                                      </p:tavLst>
                                    </p:anim>
                                    <p:anim calcmode="lin" valueType="num">
                                      <p:cBhvr>
                                        <p:cTn id="51" dur="500" fill="hold"/>
                                        <p:tgtEl>
                                          <p:spTgt spid="6">
                                            <p:txEl>
                                              <p:pRg st="4" end="4"/>
                                            </p:txEl>
                                          </p:spTgt>
                                        </p:tgtEl>
                                        <p:attrNameLst>
                                          <p:attrName>ppt_h</p:attrName>
                                        </p:attrNameLst>
                                      </p:cBhvr>
                                      <p:tavLst>
                                        <p:tav tm="0">
                                          <p:val>
                                            <p:strVal val="#ppt_h*0.01"/>
                                          </p:val>
                                        </p:tav>
                                        <p:tav tm="100000">
                                          <p:val>
                                            <p:strVal val="#ppt_h"/>
                                          </p:val>
                                        </p:tav>
                                      </p:tavLst>
                                    </p:anim>
                                    <p:anim calcmode="lin" valueType="num">
                                      <p:cBhvr>
                                        <p:cTn id="52"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53" dur="500" fill="hold"/>
                                        <p:tgtEl>
                                          <p:spTgt spid="6">
                                            <p:txEl>
                                              <p:pRg st="4" end="4"/>
                                            </p:txEl>
                                          </p:spTgt>
                                        </p:tgtEl>
                                        <p:attrNameLst>
                                          <p:attrName>ppt_y</p:attrName>
                                        </p:attrNameLst>
                                      </p:cBhvr>
                                      <p:tavLst>
                                        <p:tav tm="0">
                                          <p:val>
                                            <p:strVal val="#ppt_h+1"/>
                                          </p:val>
                                        </p:tav>
                                        <p:tav tm="100000">
                                          <p:val>
                                            <p:strVal val="#ppt_y"/>
                                          </p:val>
                                        </p:tav>
                                      </p:tavLst>
                                    </p:anim>
                                    <p:animEffect transition="in" filter="fade">
                                      <p:cBhvr>
                                        <p:cTn id="54" dur="500"/>
                                        <p:tgtEl>
                                          <p:spTgt spid="6">
                                            <p:txEl>
                                              <p:pRg st="4" end="4"/>
                                            </p:txEl>
                                          </p:spTgt>
                                        </p:tgtEl>
                                      </p:cBhvr>
                                    </p:animEffect>
                                  </p:childTnLst>
                                </p:cTn>
                              </p:par>
                            </p:childTnLst>
                          </p:cTn>
                        </p:par>
                        <p:par>
                          <p:cTn id="55" fill="hold">
                            <p:stCondLst>
                              <p:cond delay="4000"/>
                            </p:stCondLst>
                            <p:childTnLst>
                              <p:par>
                                <p:cTn id="56" presetID="58" presetClass="entr" presetSubtype="0" accel="100000" fill="hold" nodeType="afterEffect">
                                  <p:stCondLst>
                                    <p:cond delay="0"/>
                                  </p:stCondLst>
                                  <p:childTnLst>
                                    <p:set>
                                      <p:cBhvr>
                                        <p:cTn id="57" dur="1" fill="hold">
                                          <p:stCondLst>
                                            <p:cond delay="0"/>
                                          </p:stCondLst>
                                        </p:cTn>
                                        <p:tgtEl>
                                          <p:spTgt spid="6">
                                            <p:txEl>
                                              <p:pRg st="5" end="5"/>
                                            </p:txEl>
                                          </p:spTgt>
                                        </p:tgtEl>
                                        <p:attrNameLst>
                                          <p:attrName>style.visibility</p:attrName>
                                        </p:attrNameLst>
                                      </p:cBhvr>
                                      <p:to>
                                        <p:strVal val="visible"/>
                                      </p:to>
                                    </p:set>
                                    <p:anim calcmode="lin" valueType="num">
                                      <p:cBhvr>
                                        <p:cTn id="58" dur="500" fill="hold"/>
                                        <p:tgtEl>
                                          <p:spTgt spid="6">
                                            <p:txEl>
                                              <p:pRg st="5" end="5"/>
                                            </p:txEl>
                                          </p:spTgt>
                                        </p:tgtEl>
                                        <p:attrNameLst>
                                          <p:attrName>ppt_w</p:attrName>
                                        </p:attrNameLst>
                                      </p:cBhvr>
                                      <p:tavLst>
                                        <p:tav tm="0">
                                          <p:val>
                                            <p:strVal val="#ppt_w*2.5"/>
                                          </p:val>
                                        </p:tav>
                                        <p:tav tm="100000">
                                          <p:val>
                                            <p:strVal val="#ppt_w"/>
                                          </p:val>
                                        </p:tav>
                                      </p:tavLst>
                                    </p:anim>
                                    <p:anim calcmode="lin" valueType="num">
                                      <p:cBhvr>
                                        <p:cTn id="59" dur="500" fill="hold"/>
                                        <p:tgtEl>
                                          <p:spTgt spid="6">
                                            <p:txEl>
                                              <p:pRg st="5" end="5"/>
                                            </p:txEl>
                                          </p:spTgt>
                                        </p:tgtEl>
                                        <p:attrNameLst>
                                          <p:attrName>ppt_h</p:attrName>
                                        </p:attrNameLst>
                                      </p:cBhvr>
                                      <p:tavLst>
                                        <p:tav tm="0">
                                          <p:val>
                                            <p:strVal val="#ppt_h*0.01"/>
                                          </p:val>
                                        </p:tav>
                                        <p:tav tm="100000">
                                          <p:val>
                                            <p:strVal val="#ppt_h"/>
                                          </p:val>
                                        </p:tav>
                                      </p:tavLst>
                                    </p:anim>
                                    <p:anim calcmode="lin" valueType="num">
                                      <p:cBhvr>
                                        <p:cTn id="60"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61" dur="500" fill="hold"/>
                                        <p:tgtEl>
                                          <p:spTgt spid="6">
                                            <p:txEl>
                                              <p:pRg st="5" end="5"/>
                                            </p:txEl>
                                          </p:spTgt>
                                        </p:tgtEl>
                                        <p:attrNameLst>
                                          <p:attrName>ppt_y</p:attrName>
                                        </p:attrNameLst>
                                      </p:cBhvr>
                                      <p:tavLst>
                                        <p:tav tm="0">
                                          <p:val>
                                            <p:strVal val="#ppt_h+1"/>
                                          </p:val>
                                        </p:tav>
                                        <p:tav tm="100000">
                                          <p:val>
                                            <p:strVal val="#ppt_y"/>
                                          </p:val>
                                        </p:tav>
                                      </p:tavLst>
                                    </p:anim>
                                    <p:animEffect transition="in" filter="fade">
                                      <p:cBhvr>
                                        <p:cTn id="62" dur="500"/>
                                        <p:tgtEl>
                                          <p:spTgt spid="6">
                                            <p:txEl>
                                              <p:pRg st="5" end="5"/>
                                            </p:txEl>
                                          </p:spTgt>
                                        </p:tgtEl>
                                      </p:cBhvr>
                                    </p:animEffect>
                                  </p:childTnLst>
                                </p:cTn>
                              </p:par>
                            </p:childTnLst>
                          </p:cTn>
                        </p:par>
                        <p:par>
                          <p:cTn id="63" fill="hold">
                            <p:stCondLst>
                              <p:cond delay="4500"/>
                            </p:stCondLst>
                            <p:childTnLst>
                              <p:par>
                                <p:cTn id="64" presetID="58" presetClass="entr" presetSubtype="0" accel="100000" fill="hold" nodeType="afterEffect">
                                  <p:stCondLst>
                                    <p:cond delay="0"/>
                                  </p:stCondLst>
                                  <p:childTnLst>
                                    <p:set>
                                      <p:cBhvr>
                                        <p:cTn id="65" dur="1" fill="hold">
                                          <p:stCondLst>
                                            <p:cond delay="0"/>
                                          </p:stCondLst>
                                        </p:cTn>
                                        <p:tgtEl>
                                          <p:spTgt spid="6">
                                            <p:txEl>
                                              <p:pRg st="6" end="6"/>
                                            </p:txEl>
                                          </p:spTgt>
                                        </p:tgtEl>
                                        <p:attrNameLst>
                                          <p:attrName>style.visibility</p:attrName>
                                        </p:attrNameLst>
                                      </p:cBhvr>
                                      <p:to>
                                        <p:strVal val="visible"/>
                                      </p:to>
                                    </p:set>
                                    <p:anim calcmode="lin" valueType="num">
                                      <p:cBhvr>
                                        <p:cTn id="66" dur="500" fill="hold"/>
                                        <p:tgtEl>
                                          <p:spTgt spid="6">
                                            <p:txEl>
                                              <p:pRg st="6" end="6"/>
                                            </p:txEl>
                                          </p:spTgt>
                                        </p:tgtEl>
                                        <p:attrNameLst>
                                          <p:attrName>ppt_w</p:attrName>
                                        </p:attrNameLst>
                                      </p:cBhvr>
                                      <p:tavLst>
                                        <p:tav tm="0">
                                          <p:val>
                                            <p:strVal val="#ppt_w*2.5"/>
                                          </p:val>
                                        </p:tav>
                                        <p:tav tm="100000">
                                          <p:val>
                                            <p:strVal val="#ppt_w"/>
                                          </p:val>
                                        </p:tav>
                                      </p:tavLst>
                                    </p:anim>
                                    <p:anim calcmode="lin" valueType="num">
                                      <p:cBhvr>
                                        <p:cTn id="67" dur="500" fill="hold"/>
                                        <p:tgtEl>
                                          <p:spTgt spid="6">
                                            <p:txEl>
                                              <p:pRg st="6" end="6"/>
                                            </p:txEl>
                                          </p:spTgt>
                                        </p:tgtEl>
                                        <p:attrNameLst>
                                          <p:attrName>ppt_h</p:attrName>
                                        </p:attrNameLst>
                                      </p:cBhvr>
                                      <p:tavLst>
                                        <p:tav tm="0">
                                          <p:val>
                                            <p:strVal val="#ppt_h*0.01"/>
                                          </p:val>
                                        </p:tav>
                                        <p:tav tm="100000">
                                          <p:val>
                                            <p:strVal val="#ppt_h"/>
                                          </p:val>
                                        </p:tav>
                                      </p:tavLst>
                                    </p:anim>
                                    <p:anim calcmode="lin" valueType="num">
                                      <p:cBhvr>
                                        <p:cTn id="68"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69" dur="500" fill="hold"/>
                                        <p:tgtEl>
                                          <p:spTgt spid="6">
                                            <p:txEl>
                                              <p:pRg st="6" end="6"/>
                                            </p:txEl>
                                          </p:spTgt>
                                        </p:tgtEl>
                                        <p:attrNameLst>
                                          <p:attrName>ppt_y</p:attrName>
                                        </p:attrNameLst>
                                      </p:cBhvr>
                                      <p:tavLst>
                                        <p:tav tm="0">
                                          <p:val>
                                            <p:strVal val="#ppt_h+1"/>
                                          </p:val>
                                        </p:tav>
                                        <p:tav tm="100000">
                                          <p:val>
                                            <p:strVal val="#ppt_y"/>
                                          </p:val>
                                        </p:tav>
                                      </p:tavLst>
                                    </p:anim>
                                    <p:animEffect transition="in" filter="fade">
                                      <p:cBhvr>
                                        <p:cTn id="70" dur="500"/>
                                        <p:tgtEl>
                                          <p:spTgt spid="6">
                                            <p:txEl>
                                              <p:pRg st="6" end="6"/>
                                            </p:txEl>
                                          </p:spTgt>
                                        </p:tgtEl>
                                      </p:cBhvr>
                                    </p:animEffect>
                                  </p:childTnLst>
                                </p:cTn>
                              </p:par>
                            </p:childTnLst>
                          </p:cTn>
                        </p:par>
                        <p:par>
                          <p:cTn id="71" fill="hold">
                            <p:stCondLst>
                              <p:cond delay="5000"/>
                            </p:stCondLst>
                            <p:childTnLst>
                              <p:par>
                                <p:cTn id="72" presetID="58" presetClass="entr" presetSubtype="0" accel="100000" fill="hold" nodeType="afterEffect">
                                  <p:stCondLst>
                                    <p:cond delay="0"/>
                                  </p:stCondLst>
                                  <p:childTnLst>
                                    <p:set>
                                      <p:cBhvr>
                                        <p:cTn id="73" dur="1" fill="hold">
                                          <p:stCondLst>
                                            <p:cond delay="0"/>
                                          </p:stCondLst>
                                        </p:cTn>
                                        <p:tgtEl>
                                          <p:spTgt spid="6">
                                            <p:txEl>
                                              <p:pRg st="7" end="7"/>
                                            </p:txEl>
                                          </p:spTgt>
                                        </p:tgtEl>
                                        <p:attrNameLst>
                                          <p:attrName>style.visibility</p:attrName>
                                        </p:attrNameLst>
                                      </p:cBhvr>
                                      <p:to>
                                        <p:strVal val="visible"/>
                                      </p:to>
                                    </p:set>
                                    <p:anim calcmode="lin" valueType="num">
                                      <p:cBhvr>
                                        <p:cTn id="74" dur="500" fill="hold"/>
                                        <p:tgtEl>
                                          <p:spTgt spid="6">
                                            <p:txEl>
                                              <p:pRg st="7" end="7"/>
                                            </p:txEl>
                                          </p:spTgt>
                                        </p:tgtEl>
                                        <p:attrNameLst>
                                          <p:attrName>ppt_w</p:attrName>
                                        </p:attrNameLst>
                                      </p:cBhvr>
                                      <p:tavLst>
                                        <p:tav tm="0">
                                          <p:val>
                                            <p:strVal val="#ppt_w*2.5"/>
                                          </p:val>
                                        </p:tav>
                                        <p:tav tm="100000">
                                          <p:val>
                                            <p:strVal val="#ppt_w"/>
                                          </p:val>
                                        </p:tav>
                                      </p:tavLst>
                                    </p:anim>
                                    <p:anim calcmode="lin" valueType="num">
                                      <p:cBhvr>
                                        <p:cTn id="75" dur="500" fill="hold"/>
                                        <p:tgtEl>
                                          <p:spTgt spid="6">
                                            <p:txEl>
                                              <p:pRg st="7" end="7"/>
                                            </p:txEl>
                                          </p:spTgt>
                                        </p:tgtEl>
                                        <p:attrNameLst>
                                          <p:attrName>ppt_h</p:attrName>
                                        </p:attrNameLst>
                                      </p:cBhvr>
                                      <p:tavLst>
                                        <p:tav tm="0">
                                          <p:val>
                                            <p:strVal val="#ppt_h*0.01"/>
                                          </p:val>
                                        </p:tav>
                                        <p:tav tm="100000">
                                          <p:val>
                                            <p:strVal val="#ppt_h"/>
                                          </p:val>
                                        </p:tav>
                                      </p:tavLst>
                                    </p:anim>
                                    <p:anim calcmode="lin" valueType="num">
                                      <p:cBhvr>
                                        <p:cTn id="76"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77" dur="500" fill="hold"/>
                                        <p:tgtEl>
                                          <p:spTgt spid="6">
                                            <p:txEl>
                                              <p:pRg st="7" end="7"/>
                                            </p:txEl>
                                          </p:spTgt>
                                        </p:tgtEl>
                                        <p:attrNameLst>
                                          <p:attrName>ppt_y</p:attrName>
                                        </p:attrNameLst>
                                      </p:cBhvr>
                                      <p:tavLst>
                                        <p:tav tm="0">
                                          <p:val>
                                            <p:strVal val="#ppt_h+1"/>
                                          </p:val>
                                        </p:tav>
                                        <p:tav tm="100000">
                                          <p:val>
                                            <p:strVal val="#ppt_y"/>
                                          </p:val>
                                        </p:tav>
                                      </p:tavLst>
                                    </p:anim>
                                    <p:animEffect transition="in" filter="fade">
                                      <p:cBhvr>
                                        <p:cTn id="78" dur="500"/>
                                        <p:tgtEl>
                                          <p:spTgt spid="6">
                                            <p:txEl>
                                              <p:pRg st="7" end="7"/>
                                            </p:txEl>
                                          </p:spTgt>
                                        </p:tgtEl>
                                      </p:cBhvr>
                                    </p:animEffect>
                                  </p:childTnLst>
                                </p:cTn>
                              </p:par>
                            </p:childTnLst>
                          </p:cTn>
                        </p:par>
                        <p:par>
                          <p:cTn id="79" fill="hold">
                            <p:stCondLst>
                              <p:cond delay="5500"/>
                            </p:stCondLst>
                            <p:childTnLst>
                              <p:par>
                                <p:cTn id="80" presetID="58" presetClass="entr" presetSubtype="0" accel="100000" fill="hold" nodeType="afterEffect">
                                  <p:stCondLst>
                                    <p:cond delay="0"/>
                                  </p:stCondLst>
                                  <p:childTnLst>
                                    <p:set>
                                      <p:cBhvr>
                                        <p:cTn id="81" dur="1" fill="hold">
                                          <p:stCondLst>
                                            <p:cond delay="0"/>
                                          </p:stCondLst>
                                        </p:cTn>
                                        <p:tgtEl>
                                          <p:spTgt spid="6">
                                            <p:txEl>
                                              <p:pRg st="8" end="8"/>
                                            </p:txEl>
                                          </p:spTgt>
                                        </p:tgtEl>
                                        <p:attrNameLst>
                                          <p:attrName>style.visibility</p:attrName>
                                        </p:attrNameLst>
                                      </p:cBhvr>
                                      <p:to>
                                        <p:strVal val="visible"/>
                                      </p:to>
                                    </p:set>
                                    <p:anim calcmode="lin" valueType="num">
                                      <p:cBhvr>
                                        <p:cTn id="82" dur="500" fill="hold"/>
                                        <p:tgtEl>
                                          <p:spTgt spid="6">
                                            <p:txEl>
                                              <p:pRg st="8" end="8"/>
                                            </p:txEl>
                                          </p:spTgt>
                                        </p:tgtEl>
                                        <p:attrNameLst>
                                          <p:attrName>ppt_w</p:attrName>
                                        </p:attrNameLst>
                                      </p:cBhvr>
                                      <p:tavLst>
                                        <p:tav tm="0">
                                          <p:val>
                                            <p:strVal val="#ppt_w*2.5"/>
                                          </p:val>
                                        </p:tav>
                                        <p:tav tm="100000">
                                          <p:val>
                                            <p:strVal val="#ppt_w"/>
                                          </p:val>
                                        </p:tav>
                                      </p:tavLst>
                                    </p:anim>
                                    <p:anim calcmode="lin" valueType="num">
                                      <p:cBhvr>
                                        <p:cTn id="83" dur="500" fill="hold"/>
                                        <p:tgtEl>
                                          <p:spTgt spid="6">
                                            <p:txEl>
                                              <p:pRg st="8" end="8"/>
                                            </p:txEl>
                                          </p:spTgt>
                                        </p:tgtEl>
                                        <p:attrNameLst>
                                          <p:attrName>ppt_h</p:attrName>
                                        </p:attrNameLst>
                                      </p:cBhvr>
                                      <p:tavLst>
                                        <p:tav tm="0">
                                          <p:val>
                                            <p:strVal val="#ppt_h*0.01"/>
                                          </p:val>
                                        </p:tav>
                                        <p:tav tm="100000">
                                          <p:val>
                                            <p:strVal val="#ppt_h"/>
                                          </p:val>
                                        </p:tav>
                                      </p:tavLst>
                                    </p:anim>
                                    <p:anim calcmode="lin" valueType="num">
                                      <p:cBhvr>
                                        <p:cTn id="84"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p:cTn id="85" dur="500" fill="hold"/>
                                        <p:tgtEl>
                                          <p:spTgt spid="6">
                                            <p:txEl>
                                              <p:pRg st="8" end="8"/>
                                            </p:txEl>
                                          </p:spTgt>
                                        </p:tgtEl>
                                        <p:attrNameLst>
                                          <p:attrName>ppt_y</p:attrName>
                                        </p:attrNameLst>
                                      </p:cBhvr>
                                      <p:tavLst>
                                        <p:tav tm="0">
                                          <p:val>
                                            <p:strVal val="#ppt_h+1"/>
                                          </p:val>
                                        </p:tav>
                                        <p:tav tm="100000">
                                          <p:val>
                                            <p:strVal val="#ppt_y"/>
                                          </p:val>
                                        </p:tav>
                                      </p:tavLst>
                                    </p:anim>
                                    <p:animEffect transition="in" filter="fade">
                                      <p:cBhvr>
                                        <p:cTn id="86" dur="500"/>
                                        <p:tgtEl>
                                          <p:spTgt spid="6">
                                            <p:txEl>
                                              <p:pRg st="8" end="8"/>
                                            </p:txEl>
                                          </p:spTgt>
                                        </p:tgtEl>
                                      </p:cBhvr>
                                    </p:animEffect>
                                  </p:childTnLst>
                                </p:cTn>
                              </p:par>
                            </p:childTnLst>
                          </p:cTn>
                        </p:par>
                        <p:par>
                          <p:cTn id="87" fill="hold">
                            <p:stCondLst>
                              <p:cond delay="6000"/>
                            </p:stCondLst>
                            <p:childTnLst>
                              <p:par>
                                <p:cTn id="88" presetID="58" presetClass="entr" presetSubtype="0" accel="100000" fill="hold" nodeType="afterEffect">
                                  <p:stCondLst>
                                    <p:cond delay="0"/>
                                  </p:stCondLst>
                                  <p:childTnLst>
                                    <p:set>
                                      <p:cBhvr>
                                        <p:cTn id="89" dur="1" fill="hold">
                                          <p:stCondLst>
                                            <p:cond delay="0"/>
                                          </p:stCondLst>
                                        </p:cTn>
                                        <p:tgtEl>
                                          <p:spTgt spid="6">
                                            <p:txEl>
                                              <p:pRg st="9" end="9"/>
                                            </p:txEl>
                                          </p:spTgt>
                                        </p:tgtEl>
                                        <p:attrNameLst>
                                          <p:attrName>style.visibility</p:attrName>
                                        </p:attrNameLst>
                                      </p:cBhvr>
                                      <p:to>
                                        <p:strVal val="visible"/>
                                      </p:to>
                                    </p:set>
                                    <p:anim calcmode="lin" valueType="num">
                                      <p:cBhvr>
                                        <p:cTn id="90" dur="500" fill="hold"/>
                                        <p:tgtEl>
                                          <p:spTgt spid="6">
                                            <p:txEl>
                                              <p:pRg st="9" end="9"/>
                                            </p:txEl>
                                          </p:spTgt>
                                        </p:tgtEl>
                                        <p:attrNameLst>
                                          <p:attrName>ppt_w</p:attrName>
                                        </p:attrNameLst>
                                      </p:cBhvr>
                                      <p:tavLst>
                                        <p:tav tm="0">
                                          <p:val>
                                            <p:strVal val="#ppt_w*2.5"/>
                                          </p:val>
                                        </p:tav>
                                        <p:tav tm="100000">
                                          <p:val>
                                            <p:strVal val="#ppt_w"/>
                                          </p:val>
                                        </p:tav>
                                      </p:tavLst>
                                    </p:anim>
                                    <p:anim calcmode="lin" valueType="num">
                                      <p:cBhvr>
                                        <p:cTn id="91" dur="500" fill="hold"/>
                                        <p:tgtEl>
                                          <p:spTgt spid="6">
                                            <p:txEl>
                                              <p:pRg st="9" end="9"/>
                                            </p:txEl>
                                          </p:spTgt>
                                        </p:tgtEl>
                                        <p:attrNameLst>
                                          <p:attrName>ppt_h</p:attrName>
                                        </p:attrNameLst>
                                      </p:cBhvr>
                                      <p:tavLst>
                                        <p:tav tm="0">
                                          <p:val>
                                            <p:strVal val="#ppt_h*0.01"/>
                                          </p:val>
                                        </p:tav>
                                        <p:tav tm="100000">
                                          <p:val>
                                            <p:strVal val="#ppt_h"/>
                                          </p:val>
                                        </p:tav>
                                      </p:tavLst>
                                    </p:anim>
                                    <p:anim calcmode="lin" valueType="num">
                                      <p:cBhvr>
                                        <p:cTn id="92"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p:cTn id="93" dur="500" fill="hold"/>
                                        <p:tgtEl>
                                          <p:spTgt spid="6">
                                            <p:txEl>
                                              <p:pRg st="9" end="9"/>
                                            </p:txEl>
                                          </p:spTgt>
                                        </p:tgtEl>
                                        <p:attrNameLst>
                                          <p:attrName>ppt_y</p:attrName>
                                        </p:attrNameLst>
                                      </p:cBhvr>
                                      <p:tavLst>
                                        <p:tav tm="0">
                                          <p:val>
                                            <p:strVal val="#ppt_h+1"/>
                                          </p:val>
                                        </p:tav>
                                        <p:tav tm="100000">
                                          <p:val>
                                            <p:strVal val="#ppt_y"/>
                                          </p:val>
                                        </p:tav>
                                      </p:tavLst>
                                    </p:anim>
                                    <p:animEffect transition="in" filter="fade">
                                      <p:cBhvr>
                                        <p:cTn id="94" dur="500"/>
                                        <p:tgtEl>
                                          <p:spTgt spid="6">
                                            <p:txEl>
                                              <p:pRg st="9" end="9"/>
                                            </p:txEl>
                                          </p:spTgt>
                                        </p:tgtEl>
                                      </p:cBhvr>
                                    </p:animEffect>
                                  </p:childTnLst>
                                </p:cTn>
                              </p:par>
                            </p:childTnLst>
                          </p:cTn>
                        </p:par>
                        <p:par>
                          <p:cTn id="95" fill="hold">
                            <p:stCondLst>
                              <p:cond delay="6500"/>
                            </p:stCondLst>
                            <p:childTnLst>
                              <p:par>
                                <p:cTn id="96" presetID="58" presetClass="entr" presetSubtype="0" accel="100000" fill="hold" nodeType="afterEffect">
                                  <p:stCondLst>
                                    <p:cond delay="0"/>
                                  </p:stCondLst>
                                  <p:childTnLst>
                                    <p:set>
                                      <p:cBhvr>
                                        <p:cTn id="97" dur="1" fill="hold">
                                          <p:stCondLst>
                                            <p:cond delay="0"/>
                                          </p:stCondLst>
                                        </p:cTn>
                                        <p:tgtEl>
                                          <p:spTgt spid="6">
                                            <p:txEl>
                                              <p:pRg st="10" end="10"/>
                                            </p:txEl>
                                          </p:spTgt>
                                        </p:tgtEl>
                                        <p:attrNameLst>
                                          <p:attrName>style.visibility</p:attrName>
                                        </p:attrNameLst>
                                      </p:cBhvr>
                                      <p:to>
                                        <p:strVal val="visible"/>
                                      </p:to>
                                    </p:set>
                                    <p:anim calcmode="lin" valueType="num">
                                      <p:cBhvr>
                                        <p:cTn id="98" dur="500" fill="hold"/>
                                        <p:tgtEl>
                                          <p:spTgt spid="6">
                                            <p:txEl>
                                              <p:pRg st="10" end="10"/>
                                            </p:txEl>
                                          </p:spTgt>
                                        </p:tgtEl>
                                        <p:attrNameLst>
                                          <p:attrName>ppt_w</p:attrName>
                                        </p:attrNameLst>
                                      </p:cBhvr>
                                      <p:tavLst>
                                        <p:tav tm="0">
                                          <p:val>
                                            <p:strVal val="#ppt_w*2.5"/>
                                          </p:val>
                                        </p:tav>
                                        <p:tav tm="100000">
                                          <p:val>
                                            <p:strVal val="#ppt_w"/>
                                          </p:val>
                                        </p:tav>
                                      </p:tavLst>
                                    </p:anim>
                                    <p:anim calcmode="lin" valueType="num">
                                      <p:cBhvr>
                                        <p:cTn id="99" dur="500" fill="hold"/>
                                        <p:tgtEl>
                                          <p:spTgt spid="6">
                                            <p:txEl>
                                              <p:pRg st="10" end="10"/>
                                            </p:txEl>
                                          </p:spTgt>
                                        </p:tgtEl>
                                        <p:attrNameLst>
                                          <p:attrName>ppt_h</p:attrName>
                                        </p:attrNameLst>
                                      </p:cBhvr>
                                      <p:tavLst>
                                        <p:tav tm="0">
                                          <p:val>
                                            <p:strVal val="#ppt_h*0.01"/>
                                          </p:val>
                                        </p:tav>
                                        <p:tav tm="100000">
                                          <p:val>
                                            <p:strVal val="#ppt_h"/>
                                          </p:val>
                                        </p:tav>
                                      </p:tavLst>
                                    </p:anim>
                                    <p:anim calcmode="lin" valueType="num">
                                      <p:cBhvr>
                                        <p:cTn id="100"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p:cTn id="101" dur="500" fill="hold"/>
                                        <p:tgtEl>
                                          <p:spTgt spid="6">
                                            <p:txEl>
                                              <p:pRg st="10" end="10"/>
                                            </p:txEl>
                                          </p:spTgt>
                                        </p:tgtEl>
                                        <p:attrNameLst>
                                          <p:attrName>ppt_y</p:attrName>
                                        </p:attrNameLst>
                                      </p:cBhvr>
                                      <p:tavLst>
                                        <p:tav tm="0">
                                          <p:val>
                                            <p:strVal val="#ppt_h+1"/>
                                          </p:val>
                                        </p:tav>
                                        <p:tav tm="100000">
                                          <p:val>
                                            <p:strVal val="#ppt_y"/>
                                          </p:val>
                                        </p:tav>
                                      </p:tavLst>
                                    </p:anim>
                                    <p:animEffect transition="in" filter="fade">
                                      <p:cBhvr>
                                        <p:cTn id="102" dur="500"/>
                                        <p:tgtEl>
                                          <p:spTgt spid="6">
                                            <p:txEl>
                                              <p:pRg st="10" end="10"/>
                                            </p:txEl>
                                          </p:spTgt>
                                        </p:tgtEl>
                                      </p:cBhvr>
                                    </p:animEffect>
                                  </p:childTnLst>
                                </p:cTn>
                              </p:par>
                            </p:childTnLst>
                          </p:cTn>
                        </p:par>
                        <p:par>
                          <p:cTn id="103" fill="hold">
                            <p:stCondLst>
                              <p:cond delay="7000"/>
                            </p:stCondLst>
                            <p:childTnLst>
                              <p:par>
                                <p:cTn id="104" presetID="58" presetClass="entr" presetSubtype="0" accel="100000" fill="hold" nodeType="afterEffect">
                                  <p:stCondLst>
                                    <p:cond delay="0"/>
                                  </p:stCondLst>
                                  <p:childTnLst>
                                    <p:set>
                                      <p:cBhvr>
                                        <p:cTn id="105" dur="1" fill="hold">
                                          <p:stCondLst>
                                            <p:cond delay="0"/>
                                          </p:stCondLst>
                                        </p:cTn>
                                        <p:tgtEl>
                                          <p:spTgt spid="6">
                                            <p:txEl>
                                              <p:pRg st="11" end="11"/>
                                            </p:txEl>
                                          </p:spTgt>
                                        </p:tgtEl>
                                        <p:attrNameLst>
                                          <p:attrName>style.visibility</p:attrName>
                                        </p:attrNameLst>
                                      </p:cBhvr>
                                      <p:to>
                                        <p:strVal val="visible"/>
                                      </p:to>
                                    </p:set>
                                    <p:anim calcmode="lin" valueType="num">
                                      <p:cBhvr>
                                        <p:cTn id="106" dur="500" fill="hold"/>
                                        <p:tgtEl>
                                          <p:spTgt spid="6">
                                            <p:txEl>
                                              <p:pRg st="11" end="11"/>
                                            </p:txEl>
                                          </p:spTgt>
                                        </p:tgtEl>
                                        <p:attrNameLst>
                                          <p:attrName>ppt_w</p:attrName>
                                        </p:attrNameLst>
                                      </p:cBhvr>
                                      <p:tavLst>
                                        <p:tav tm="0">
                                          <p:val>
                                            <p:strVal val="#ppt_w*2.5"/>
                                          </p:val>
                                        </p:tav>
                                        <p:tav tm="100000">
                                          <p:val>
                                            <p:strVal val="#ppt_w"/>
                                          </p:val>
                                        </p:tav>
                                      </p:tavLst>
                                    </p:anim>
                                    <p:anim calcmode="lin" valueType="num">
                                      <p:cBhvr>
                                        <p:cTn id="107" dur="500" fill="hold"/>
                                        <p:tgtEl>
                                          <p:spTgt spid="6">
                                            <p:txEl>
                                              <p:pRg st="11" end="11"/>
                                            </p:txEl>
                                          </p:spTgt>
                                        </p:tgtEl>
                                        <p:attrNameLst>
                                          <p:attrName>ppt_h</p:attrName>
                                        </p:attrNameLst>
                                      </p:cBhvr>
                                      <p:tavLst>
                                        <p:tav tm="0">
                                          <p:val>
                                            <p:strVal val="#ppt_h*0.01"/>
                                          </p:val>
                                        </p:tav>
                                        <p:tav tm="100000">
                                          <p:val>
                                            <p:strVal val="#ppt_h"/>
                                          </p:val>
                                        </p:tav>
                                      </p:tavLst>
                                    </p:anim>
                                    <p:anim calcmode="lin" valueType="num">
                                      <p:cBhvr>
                                        <p:cTn id="108" dur="500" fill="hold"/>
                                        <p:tgtEl>
                                          <p:spTgt spid="6">
                                            <p:txEl>
                                              <p:pRg st="11" end="11"/>
                                            </p:txEl>
                                          </p:spTgt>
                                        </p:tgtEl>
                                        <p:attrNameLst>
                                          <p:attrName>ppt_x</p:attrName>
                                        </p:attrNameLst>
                                      </p:cBhvr>
                                      <p:tavLst>
                                        <p:tav tm="0">
                                          <p:val>
                                            <p:strVal val="#ppt_x"/>
                                          </p:val>
                                        </p:tav>
                                        <p:tav tm="100000">
                                          <p:val>
                                            <p:strVal val="#ppt_x"/>
                                          </p:val>
                                        </p:tav>
                                      </p:tavLst>
                                    </p:anim>
                                    <p:anim calcmode="lin" valueType="num">
                                      <p:cBhvr>
                                        <p:cTn id="109" dur="500" fill="hold"/>
                                        <p:tgtEl>
                                          <p:spTgt spid="6">
                                            <p:txEl>
                                              <p:pRg st="11" end="11"/>
                                            </p:txEl>
                                          </p:spTgt>
                                        </p:tgtEl>
                                        <p:attrNameLst>
                                          <p:attrName>ppt_y</p:attrName>
                                        </p:attrNameLst>
                                      </p:cBhvr>
                                      <p:tavLst>
                                        <p:tav tm="0">
                                          <p:val>
                                            <p:strVal val="#ppt_h+1"/>
                                          </p:val>
                                        </p:tav>
                                        <p:tav tm="100000">
                                          <p:val>
                                            <p:strVal val="#ppt_y"/>
                                          </p:val>
                                        </p:tav>
                                      </p:tavLst>
                                    </p:anim>
                                    <p:animEffect transition="in" filter="fade">
                                      <p:cBhvr>
                                        <p:cTn id="110" dur="500"/>
                                        <p:tgtEl>
                                          <p:spTgt spid="6">
                                            <p:txEl>
                                              <p:pRg st="11" end="11"/>
                                            </p:txEl>
                                          </p:spTgt>
                                        </p:tgtEl>
                                      </p:cBhvr>
                                    </p:animEffect>
                                  </p:childTnLst>
                                </p:cTn>
                              </p:par>
                            </p:childTnLst>
                          </p:cTn>
                        </p:par>
                        <p:par>
                          <p:cTn id="111" fill="hold">
                            <p:stCondLst>
                              <p:cond delay="7500"/>
                            </p:stCondLst>
                            <p:childTnLst>
                              <p:par>
                                <p:cTn id="112" presetID="58" presetClass="entr" presetSubtype="0" accel="100000" fill="hold" nodeType="afterEffect">
                                  <p:stCondLst>
                                    <p:cond delay="0"/>
                                  </p:stCondLst>
                                  <p:childTnLst>
                                    <p:set>
                                      <p:cBhvr>
                                        <p:cTn id="113" dur="1" fill="hold">
                                          <p:stCondLst>
                                            <p:cond delay="0"/>
                                          </p:stCondLst>
                                        </p:cTn>
                                        <p:tgtEl>
                                          <p:spTgt spid="6">
                                            <p:txEl>
                                              <p:pRg st="12" end="12"/>
                                            </p:txEl>
                                          </p:spTgt>
                                        </p:tgtEl>
                                        <p:attrNameLst>
                                          <p:attrName>style.visibility</p:attrName>
                                        </p:attrNameLst>
                                      </p:cBhvr>
                                      <p:to>
                                        <p:strVal val="visible"/>
                                      </p:to>
                                    </p:set>
                                    <p:anim calcmode="lin" valueType="num">
                                      <p:cBhvr>
                                        <p:cTn id="114" dur="500" fill="hold"/>
                                        <p:tgtEl>
                                          <p:spTgt spid="6">
                                            <p:txEl>
                                              <p:pRg st="12" end="12"/>
                                            </p:txEl>
                                          </p:spTgt>
                                        </p:tgtEl>
                                        <p:attrNameLst>
                                          <p:attrName>ppt_w</p:attrName>
                                        </p:attrNameLst>
                                      </p:cBhvr>
                                      <p:tavLst>
                                        <p:tav tm="0">
                                          <p:val>
                                            <p:strVal val="#ppt_w*2.5"/>
                                          </p:val>
                                        </p:tav>
                                        <p:tav tm="100000">
                                          <p:val>
                                            <p:strVal val="#ppt_w"/>
                                          </p:val>
                                        </p:tav>
                                      </p:tavLst>
                                    </p:anim>
                                    <p:anim calcmode="lin" valueType="num">
                                      <p:cBhvr>
                                        <p:cTn id="115" dur="500" fill="hold"/>
                                        <p:tgtEl>
                                          <p:spTgt spid="6">
                                            <p:txEl>
                                              <p:pRg st="12" end="12"/>
                                            </p:txEl>
                                          </p:spTgt>
                                        </p:tgtEl>
                                        <p:attrNameLst>
                                          <p:attrName>ppt_h</p:attrName>
                                        </p:attrNameLst>
                                      </p:cBhvr>
                                      <p:tavLst>
                                        <p:tav tm="0">
                                          <p:val>
                                            <p:strVal val="#ppt_h*0.01"/>
                                          </p:val>
                                        </p:tav>
                                        <p:tav tm="100000">
                                          <p:val>
                                            <p:strVal val="#ppt_h"/>
                                          </p:val>
                                        </p:tav>
                                      </p:tavLst>
                                    </p:anim>
                                    <p:anim calcmode="lin" valueType="num">
                                      <p:cBhvr>
                                        <p:cTn id="116" dur="500" fill="hold"/>
                                        <p:tgtEl>
                                          <p:spTgt spid="6">
                                            <p:txEl>
                                              <p:pRg st="12" end="12"/>
                                            </p:txEl>
                                          </p:spTgt>
                                        </p:tgtEl>
                                        <p:attrNameLst>
                                          <p:attrName>ppt_x</p:attrName>
                                        </p:attrNameLst>
                                      </p:cBhvr>
                                      <p:tavLst>
                                        <p:tav tm="0">
                                          <p:val>
                                            <p:strVal val="#ppt_x"/>
                                          </p:val>
                                        </p:tav>
                                        <p:tav tm="100000">
                                          <p:val>
                                            <p:strVal val="#ppt_x"/>
                                          </p:val>
                                        </p:tav>
                                      </p:tavLst>
                                    </p:anim>
                                    <p:anim calcmode="lin" valueType="num">
                                      <p:cBhvr>
                                        <p:cTn id="117" dur="500" fill="hold"/>
                                        <p:tgtEl>
                                          <p:spTgt spid="6">
                                            <p:txEl>
                                              <p:pRg st="12" end="12"/>
                                            </p:txEl>
                                          </p:spTgt>
                                        </p:tgtEl>
                                        <p:attrNameLst>
                                          <p:attrName>ppt_y</p:attrName>
                                        </p:attrNameLst>
                                      </p:cBhvr>
                                      <p:tavLst>
                                        <p:tav tm="0">
                                          <p:val>
                                            <p:strVal val="#ppt_h+1"/>
                                          </p:val>
                                        </p:tav>
                                        <p:tav tm="100000">
                                          <p:val>
                                            <p:strVal val="#ppt_y"/>
                                          </p:val>
                                        </p:tav>
                                      </p:tavLst>
                                    </p:anim>
                                    <p:animEffect transition="in" filter="fade">
                                      <p:cBhvr>
                                        <p:cTn id="118" dur="500"/>
                                        <p:tgtEl>
                                          <p:spTgt spid="6">
                                            <p:txEl>
                                              <p:pRg st="12" end="12"/>
                                            </p:txEl>
                                          </p:spTgt>
                                        </p:tgtEl>
                                      </p:cBhvr>
                                    </p:animEffect>
                                  </p:childTnLst>
                                </p:cTn>
                              </p:par>
                            </p:childTnLst>
                          </p:cTn>
                        </p:par>
                        <p:par>
                          <p:cTn id="119" fill="hold">
                            <p:stCondLst>
                              <p:cond delay="8000"/>
                            </p:stCondLst>
                            <p:childTnLst>
                              <p:par>
                                <p:cTn id="120" presetID="58" presetClass="entr" presetSubtype="0" accel="100000" fill="hold" nodeType="afterEffect">
                                  <p:stCondLst>
                                    <p:cond delay="0"/>
                                  </p:stCondLst>
                                  <p:childTnLst>
                                    <p:set>
                                      <p:cBhvr>
                                        <p:cTn id="121" dur="1" fill="hold">
                                          <p:stCondLst>
                                            <p:cond delay="0"/>
                                          </p:stCondLst>
                                        </p:cTn>
                                        <p:tgtEl>
                                          <p:spTgt spid="6">
                                            <p:txEl>
                                              <p:pRg st="13" end="13"/>
                                            </p:txEl>
                                          </p:spTgt>
                                        </p:tgtEl>
                                        <p:attrNameLst>
                                          <p:attrName>style.visibility</p:attrName>
                                        </p:attrNameLst>
                                      </p:cBhvr>
                                      <p:to>
                                        <p:strVal val="visible"/>
                                      </p:to>
                                    </p:set>
                                    <p:anim calcmode="lin" valueType="num">
                                      <p:cBhvr>
                                        <p:cTn id="122" dur="500" fill="hold"/>
                                        <p:tgtEl>
                                          <p:spTgt spid="6">
                                            <p:txEl>
                                              <p:pRg st="13" end="13"/>
                                            </p:txEl>
                                          </p:spTgt>
                                        </p:tgtEl>
                                        <p:attrNameLst>
                                          <p:attrName>ppt_w</p:attrName>
                                        </p:attrNameLst>
                                      </p:cBhvr>
                                      <p:tavLst>
                                        <p:tav tm="0">
                                          <p:val>
                                            <p:strVal val="#ppt_w*2.5"/>
                                          </p:val>
                                        </p:tav>
                                        <p:tav tm="100000">
                                          <p:val>
                                            <p:strVal val="#ppt_w"/>
                                          </p:val>
                                        </p:tav>
                                      </p:tavLst>
                                    </p:anim>
                                    <p:anim calcmode="lin" valueType="num">
                                      <p:cBhvr>
                                        <p:cTn id="123" dur="500" fill="hold"/>
                                        <p:tgtEl>
                                          <p:spTgt spid="6">
                                            <p:txEl>
                                              <p:pRg st="13" end="13"/>
                                            </p:txEl>
                                          </p:spTgt>
                                        </p:tgtEl>
                                        <p:attrNameLst>
                                          <p:attrName>ppt_h</p:attrName>
                                        </p:attrNameLst>
                                      </p:cBhvr>
                                      <p:tavLst>
                                        <p:tav tm="0">
                                          <p:val>
                                            <p:strVal val="#ppt_h*0.01"/>
                                          </p:val>
                                        </p:tav>
                                        <p:tav tm="100000">
                                          <p:val>
                                            <p:strVal val="#ppt_h"/>
                                          </p:val>
                                        </p:tav>
                                      </p:tavLst>
                                    </p:anim>
                                    <p:anim calcmode="lin" valueType="num">
                                      <p:cBhvr>
                                        <p:cTn id="124" dur="500" fill="hold"/>
                                        <p:tgtEl>
                                          <p:spTgt spid="6">
                                            <p:txEl>
                                              <p:pRg st="13" end="13"/>
                                            </p:txEl>
                                          </p:spTgt>
                                        </p:tgtEl>
                                        <p:attrNameLst>
                                          <p:attrName>ppt_x</p:attrName>
                                        </p:attrNameLst>
                                      </p:cBhvr>
                                      <p:tavLst>
                                        <p:tav tm="0">
                                          <p:val>
                                            <p:strVal val="#ppt_x"/>
                                          </p:val>
                                        </p:tav>
                                        <p:tav tm="100000">
                                          <p:val>
                                            <p:strVal val="#ppt_x"/>
                                          </p:val>
                                        </p:tav>
                                      </p:tavLst>
                                    </p:anim>
                                    <p:anim calcmode="lin" valueType="num">
                                      <p:cBhvr>
                                        <p:cTn id="125" dur="500" fill="hold"/>
                                        <p:tgtEl>
                                          <p:spTgt spid="6">
                                            <p:txEl>
                                              <p:pRg st="13" end="13"/>
                                            </p:txEl>
                                          </p:spTgt>
                                        </p:tgtEl>
                                        <p:attrNameLst>
                                          <p:attrName>ppt_y</p:attrName>
                                        </p:attrNameLst>
                                      </p:cBhvr>
                                      <p:tavLst>
                                        <p:tav tm="0">
                                          <p:val>
                                            <p:strVal val="#ppt_h+1"/>
                                          </p:val>
                                        </p:tav>
                                        <p:tav tm="100000">
                                          <p:val>
                                            <p:strVal val="#ppt_y"/>
                                          </p:val>
                                        </p:tav>
                                      </p:tavLst>
                                    </p:anim>
                                    <p:animEffect transition="in" filter="fade">
                                      <p:cBhvr>
                                        <p:cTn id="126" dur="500"/>
                                        <p:tgtEl>
                                          <p:spTgt spid="6">
                                            <p:txEl>
                                              <p:pRg st="13" end="13"/>
                                            </p:txEl>
                                          </p:spTgt>
                                        </p:tgtEl>
                                      </p:cBhvr>
                                    </p:animEffect>
                                  </p:childTnLst>
                                </p:cTn>
                              </p:par>
                            </p:childTnLst>
                          </p:cTn>
                        </p:par>
                        <p:par>
                          <p:cTn id="127" fill="hold">
                            <p:stCondLst>
                              <p:cond delay="8500"/>
                            </p:stCondLst>
                            <p:childTnLst>
                              <p:par>
                                <p:cTn id="128" presetID="58" presetClass="entr" presetSubtype="0" accel="100000" fill="hold" nodeType="afterEffect">
                                  <p:stCondLst>
                                    <p:cond delay="0"/>
                                  </p:stCondLst>
                                  <p:childTnLst>
                                    <p:set>
                                      <p:cBhvr>
                                        <p:cTn id="129" dur="1" fill="hold">
                                          <p:stCondLst>
                                            <p:cond delay="0"/>
                                          </p:stCondLst>
                                        </p:cTn>
                                        <p:tgtEl>
                                          <p:spTgt spid="6">
                                            <p:txEl>
                                              <p:pRg st="14" end="14"/>
                                            </p:txEl>
                                          </p:spTgt>
                                        </p:tgtEl>
                                        <p:attrNameLst>
                                          <p:attrName>style.visibility</p:attrName>
                                        </p:attrNameLst>
                                      </p:cBhvr>
                                      <p:to>
                                        <p:strVal val="visible"/>
                                      </p:to>
                                    </p:set>
                                    <p:anim calcmode="lin" valueType="num">
                                      <p:cBhvr>
                                        <p:cTn id="130" dur="500" fill="hold"/>
                                        <p:tgtEl>
                                          <p:spTgt spid="6">
                                            <p:txEl>
                                              <p:pRg st="14" end="14"/>
                                            </p:txEl>
                                          </p:spTgt>
                                        </p:tgtEl>
                                        <p:attrNameLst>
                                          <p:attrName>ppt_w</p:attrName>
                                        </p:attrNameLst>
                                      </p:cBhvr>
                                      <p:tavLst>
                                        <p:tav tm="0">
                                          <p:val>
                                            <p:strVal val="#ppt_w*2.5"/>
                                          </p:val>
                                        </p:tav>
                                        <p:tav tm="100000">
                                          <p:val>
                                            <p:strVal val="#ppt_w"/>
                                          </p:val>
                                        </p:tav>
                                      </p:tavLst>
                                    </p:anim>
                                    <p:anim calcmode="lin" valueType="num">
                                      <p:cBhvr>
                                        <p:cTn id="131" dur="500" fill="hold"/>
                                        <p:tgtEl>
                                          <p:spTgt spid="6">
                                            <p:txEl>
                                              <p:pRg st="14" end="14"/>
                                            </p:txEl>
                                          </p:spTgt>
                                        </p:tgtEl>
                                        <p:attrNameLst>
                                          <p:attrName>ppt_h</p:attrName>
                                        </p:attrNameLst>
                                      </p:cBhvr>
                                      <p:tavLst>
                                        <p:tav tm="0">
                                          <p:val>
                                            <p:strVal val="#ppt_h*0.01"/>
                                          </p:val>
                                        </p:tav>
                                        <p:tav tm="100000">
                                          <p:val>
                                            <p:strVal val="#ppt_h"/>
                                          </p:val>
                                        </p:tav>
                                      </p:tavLst>
                                    </p:anim>
                                    <p:anim calcmode="lin" valueType="num">
                                      <p:cBhvr>
                                        <p:cTn id="132" dur="500" fill="hold"/>
                                        <p:tgtEl>
                                          <p:spTgt spid="6">
                                            <p:txEl>
                                              <p:pRg st="14" end="14"/>
                                            </p:txEl>
                                          </p:spTgt>
                                        </p:tgtEl>
                                        <p:attrNameLst>
                                          <p:attrName>ppt_x</p:attrName>
                                        </p:attrNameLst>
                                      </p:cBhvr>
                                      <p:tavLst>
                                        <p:tav tm="0">
                                          <p:val>
                                            <p:strVal val="#ppt_x"/>
                                          </p:val>
                                        </p:tav>
                                        <p:tav tm="100000">
                                          <p:val>
                                            <p:strVal val="#ppt_x"/>
                                          </p:val>
                                        </p:tav>
                                      </p:tavLst>
                                    </p:anim>
                                    <p:anim calcmode="lin" valueType="num">
                                      <p:cBhvr>
                                        <p:cTn id="133" dur="500" fill="hold"/>
                                        <p:tgtEl>
                                          <p:spTgt spid="6">
                                            <p:txEl>
                                              <p:pRg st="14" end="14"/>
                                            </p:txEl>
                                          </p:spTgt>
                                        </p:tgtEl>
                                        <p:attrNameLst>
                                          <p:attrName>ppt_y</p:attrName>
                                        </p:attrNameLst>
                                      </p:cBhvr>
                                      <p:tavLst>
                                        <p:tav tm="0">
                                          <p:val>
                                            <p:strVal val="#ppt_h+1"/>
                                          </p:val>
                                        </p:tav>
                                        <p:tav tm="100000">
                                          <p:val>
                                            <p:strVal val="#ppt_y"/>
                                          </p:val>
                                        </p:tav>
                                      </p:tavLst>
                                    </p:anim>
                                    <p:animEffect transition="in" filter="fade">
                                      <p:cBhvr>
                                        <p:cTn id="134" dur="500"/>
                                        <p:tgtEl>
                                          <p:spTgt spid="6">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28596" y="1071546"/>
            <a:ext cx="8229600" cy="714380"/>
          </a:xfrm>
          <a:solidFill>
            <a:schemeClr val="accent4">
              <a:lumMod val="40000"/>
              <a:lumOff val="60000"/>
            </a:schemeClr>
          </a:solidFill>
        </p:spPr>
        <p:txBody>
          <a:bodyPr>
            <a:normAutofit fontScale="90000"/>
          </a:bodyPr>
          <a:lstStyle/>
          <a:p>
            <a:r>
              <a:rPr lang="ru-RU" dirty="0" smtClean="0">
                <a:solidFill>
                  <a:srgbClr val="FF00FF"/>
                </a:solidFill>
                <a:latin typeface="Arno Pro Smbd" pitchFamily="18" charset="0"/>
              </a:rPr>
              <a:t>Зарарлы гад</a:t>
            </a:r>
            <a:r>
              <a:rPr lang="tt-RU" dirty="0" smtClean="0">
                <a:solidFill>
                  <a:srgbClr val="FF00FF"/>
                </a:solidFill>
                <a:latin typeface="Arno Pro Smbd" pitchFamily="18" charset="0"/>
              </a:rPr>
              <a:t>әтләрдән сакланыгыз!</a:t>
            </a:r>
            <a:endParaRPr lang="ru-RU" dirty="0">
              <a:solidFill>
                <a:srgbClr val="FF00FF"/>
              </a:solidFill>
              <a:latin typeface="Arno Pro Smbd" pitchFamily="18" charset="0"/>
            </a:endParaRPr>
          </a:p>
        </p:txBody>
      </p:sp>
      <p:sp>
        <p:nvSpPr>
          <p:cNvPr id="6" name="Содержимое 5"/>
          <p:cNvSpPr>
            <a:spLocks noGrp="1"/>
          </p:cNvSpPr>
          <p:nvPr>
            <p:ph sz="quarter" idx="2"/>
          </p:nvPr>
        </p:nvSpPr>
        <p:spPr>
          <a:xfrm>
            <a:off x="214282" y="2000240"/>
            <a:ext cx="3929090" cy="4214842"/>
          </a:xfrm>
          <a:solidFill>
            <a:schemeClr val="accent1">
              <a:lumMod val="20000"/>
              <a:lumOff val="80000"/>
            </a:schemeClr>
          </a:solidFill>
        </p:spPr>
        <p:txBody>
          <a:bodyPr>
            <a:normAutofit/>
          </a:bodyPr>
          <a:lstStyle/>
          <a:p>
            <a:r>
              <a:rPr lang="tt-RU" dirty="0" smtClean="0"/>
              <a:t>Иртән йөгерә, китап укый, спорт түгәрәгенә йөри, сәламәтлек- зур байлык, мәктәп, дуслар, шөгыльләнә, фәннәр, файдалы ризыклар ашау, гаилә, җылы, зарарлы гадәтләр, укучылар, чанада шуу, кызлар, төрле авырулар, егетләр, начар гадәтләрдән саклан.</a:t>
            </a:r>
            <a:endParaRPr lang="ru-RU" dirty="0" smtClean="0"/>
          </a:p>
          <a:p>
            <a:pPr>
              <a:buNone/>
            </a:pPr>
            <a:r>
              <a:rPr lang="tt-RU" dirty="0" smtClean="0"/>
              <a:t> </a:t>
            </a:r>
            <a:endParaRPr lang="ru-RU" dirty="0" smtClean="0"/>
          </a:p>
          <a:p>
            <a:endParaRPr lang="ru-RU" dirty="0"/>
          </a:p>
        </p:txBody>
      </p:sp>
      <p:pic>
        <p:nvPicPr>
          <p:cNvPr id="9" name="Содержимое 8" descr="209944.jpg"/>
          <p:cNvPicPr>
            <a:picLocks noGrp="1" noChangeAspect="1"/>
          </p:cNvPicPr>
          <p:nvPr>
            <p:ph sz="quarter" idx="4"/>
          </p:nvPr>
        </p:nvPicPr>
        <p:blipFill>
          <a:blip r:embed="rId2" cstate="print"/>
          <a:stretch>
            <a:fillRect/>
          </a:stretch>
        </p:blipFill>
        <p:spPr>
          <a:xfrm>
            <a:off x="4357687" y="2000240"/>
            <a:ext cx="4500594" cy="4214842"/>
          </a:xfrm>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4"/>
                                        </p:tgtEl>
                                        <p:attrNameLst>
                                          <p:attrName>ppt_y</p:attrName>
                                        </p:attrNameLst>
                                      </p:cBhvr>
                                      <p:tavLst>
                                        <p:tav tm="0">
                                          <p:val>
                                            <p:strVal val="#ppt_y"/>
                                          </p:val>
                                        </p:tav>
                                        <p:tav tm="100000">
                                          <p:val>
                                            <p:strVal val="#ppt_y"/>
                                          </p:val>
                                        </p:tav>
                                      </p:tavLst>
                                    </p:anim>
                                  </p:childTnLst>
                                </p:cTn>
                              </p:par>
                            </p:childTnLst>
                          </p:cTn>
                        </p:par>
                        <p:par>
                          <p:cTn id="11" fill="hold">
                            <p:stCondLst>
                              <p:cond delay="1000"/>
                            </p:stCondLst>
                            <p:childTnLst>
                              <p:par>
                                <p:cTn id="12" presetID="30" presetClass="entr" presetSubtype="0" fill="hold" grpId="0" nodeType="afterEffect">
                                  <p:stCondLst>
                                    <p:cond delay="0"/>
                                  </p:stCondLst>
                                  <p:childTnLst>
                                    <p:set>
                                      <p:cBhvr>
                                        <p:cTn id="13" dur="1" fill="hold">
                                          <p:stCondLst>
                                            <p:cond delay="0"/>
                                          </p:stCondLst>
                                        </p:cTn>
                                        <p:tgtEl>
                                          <p:spTgt spid="6">
                                            <p:bg/>
                                          </p:spTgt>
                                        </p:tgtEl>
                                        <p:attrNameLst>
                                          <p:attrName>style.visibility</p:attrName>
                                        </p:attrNameLst>
                                      </p:cBhvr>
                                      <p:to>
                                        <p:strVal val="visible"/>
                                      </p:to>
                                    </p:set>
                                    <p:animEffect transition="in" filter="fade">
                                      <p:cBhvr>
                                        <p:cTn id="14" dur="800" decel="100000"/>
                                        <p:tgtEl>
                                          <p:spTgt spid="6">
                                            <p:bg/>
                                          </p:spTgt>
                                        </p:tgtEl>
                                      </p:cBhvr>
                                    </p:animEffect>
                                    <p:anim calcmode="lin" valueType="num">
                                      <p:cBhvr>
                                        <p:cTn id="15" dur="800" decel="100000" fill="hold"/>
                                        <p:tgtEl>
                                          <p:spTgt spid="6">
                                            <p:bg/>
                                          </p:spTgt>
                                        </p:tgtEl>
                                        <p:attrNameLst>
                                          <p:attrName>style.rotation</p:attrName>
                                        </p:attrNameLst>
                                      </p:cBhvr>
                                      <p:tavLst>
                                        <p:tav tm="0">
                                          <p:val>
                                            <p:fltVal val="-90"/>
                                          </p:val>
                                        </p:tav>
                                        <p:tav tm="100000">
                                          <p:val>
                                            <p:fltVal val="0"/>
                                          </p:val>
                                        </p:tav>
                                      </p:tavLst>
                                    </p:anim>
                                    <p:anim calcmode="lin" valueType="num">
                                      <p:cBhvr>
                                        <p:cTn id="16" dur="800" decel="100000" fill="hold"/>
                                        <p:tgtEl>
                                          <p:spTgt spid="6">
                                            <p:bg/>
                                          </p:spTgt>
                                        </p:tgtEl>
                                        <p:attrNameLst>
                                          <p:attrName>ppt_x</p:attrName>
                                        </p:attrNameLst>
                                      </p:cBhvr>
                                      <p:tavLst>
                                        <p:tav tm="0">
                                          <p:val>
                                            <p:strVal val="#ppt_x+0.4"/>
                                          </p:val>
                                        </p:tav>
                                        <p:tav tm="100000">
                                          <p:val>
                                            <p:strVal val="#ppt_x-0.05"/>
                                          </p:val>
                                        </p:tav>
                                      </p:tavLst>
                                    </p:anim>
                                    <p:anim calcmode="lin" valueType="num">
                                      <p:cBhvr>
                                        <p:cTn id="17" dur="800" decel="100000" fill="hold"/>
                                        <p:tgtEl>
                                          <p:spTgt spid="6">
                                            <p:bg/>
                                          </p:spTgt>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6">
                                            <p:bg/>
                                          </p:spTgt>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6">
                                            <p:bg/>
                                          </p:spTgt>
                                        </p:tgtEl>
                                        <p:attrNameLst>
                                          <p:attrName>ppt_y</p:attrName>
                                        </p:attrNameLst>
                                      </p:cBhvr>
                                      <p:tavLst>
                                        <p:tav tm="0">
                                          <p:val>
                                            <p:strVal val="#ppt_y+0.1"/>
                                          </p:val>
                                        </p:tav>
                                        <p:tav tm="100000">
                                          <p:val>
                                            <p:strVal val="#ppt_y"/>
                                          </p:val>
                                        </p:tav>
                                      </p:tavLst>
                                    </p:anim>
                                  </p:childTnLst>
                                </p:cTn>
                              </p:par>
                            </p:childTnLst>
                          </p:cTn>
                        </p:par>
                        <p:par>
                          <p:cTn id="20" fill="hold">
                            <p:stCondLst>
                              <p:cond delay="2000"/>
                            </p:stCondLst>
                            <p:childTnLst>
                              <p:par>
                                <p:cTn id="21" presetID="30" presetClass="entr" presetSubtype="0" fill="hold" grpId="0" nodeType="after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Effect transition="in" filter="fade">
                                      <p:cBhvr>
                                        <p:cTn id="23" dur="800" decel="100000"/>
                                        <p:tgtEl>
                                          <p:spTgt spid="6">
                                            <p:txEl>
                                              <p:pRg st="0" end="0"/>
                                            </p:txEl>
                                          </p:spTgt>
                                        </p:tgtEl>
                                      </p:cBhvr>
                                    </p:animEffect>
                                    <p:anim calcmode="lin" valueType="num">
                                      <p:cBhvr>
                                        <p:cTn id="24" dur="800" decel="100000" fill="hold"/>
                                        <p:tgtEl>
                                          <p:spTgt spid="6">
                                            <p:txEl>
                                              <p:pRg st="0" end="0"/>
                                            </p:txEl>
                                          </p:spTgt>
                                        </p:tgtEl>
                                        <p:attrNameLst>
                                          <p:attrName>style.rotation</p:attrName>
                                        </p:attrNameLst>
                                      </p:cBhvr>
                                      <p:tavLst>
                                        <p:tav tm="0">
                                          <p:val>
                                            <p:fltVal val="-90"/>
                                          </p:val>
                                        </p:tav>
                                        <p:tav tm="100000">
                                          <p:val>
                                            <p:fltVal val="0"/>
                                          </p:val>
                                        </p:tav>
                                      </p:tavLst>
                                    </p:anim>
                                    <p:anim calcmode="lin" valueType="num">
                                      <p:cBhvr>
                                        <p:cTn id="25" dur="800" decel="100000" fill="hold"/>
                                        <p:tgtEl>
                                          <p:spTgt spid="6">
                                            <p:txEl>
                                              <p:pRg st="0" end="0"/>
                                            </p:txEl>
                                          </p:spTgt>
                                        </p:tgtEl>
                                        <p:attrNameLst>
                                          <p:attrName>ppt_x</p:attrName>
                                        </p:attrNameLst>
                                      </p:cBhvr>
                                      <p:tavLst>
                                        <p:tav tm="0">
                                          <p:val>
                                            <p:strVal val="#ppt_x+0.4"/>
                                          </p:val>
                                        </p:tav>
                                        <p:tav tm="100000">
                                          <p:val>
                                            <p:strVal val="#ppt_x-0.05"/>
                                          </p:val>
                                        </p:tav>
                                      </p:tavLst>
                                    </p:anim>
                                    <p:anim calcmode="lin" valueType="num">
                                      <p:cBhvr>
                                        <p:cTn id="26" dur="800" decel="100000" fill="hold"/>
                                        <p:tgtEl>
                                          <p:spTgt spid="6">
                                            <p:txEl>
                                              <p:pRg st="0" end="0"/>
                                            </p:txEl>
                                          </p:spTgt>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6">
                                            <p:txEl>
                                              <p:pRg st="0" end="0"/>
                                            </p:txEl>
                                          </p:spTgt>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6">
                                            <p:txEl>
                                              <p:pRg st="0" end="0"/>
                                            </p:txEl>
                                          </p:spTgt>
                                        </p:tgtEl>
                                        <p:attrNameLst>
                                          <p:attrName>ppt_y</p:attrName>
                                        </p:attrNameLst>
                                      </p:cBhvr>
                                      <p:tavLst>
                                        <p:tav tm="0">
                                          <p:val>
                                            <p:strVal val="#ppt_y+0.1"/>
                                          </p:val>
                                        </p:tav>
                                        <p:tav tm="100000">
                                          <p:val>
                                            <p:strVal val="#ppt_y"/>
                                          </p:val>
                                        </p:tav>
                                      </p:tavLst>
                                    </p:anim>
                                  </p:childTnLst>
                                </p:cTn>
                              </p:par>
                            </p:childTnLst>
                          </p:cTn>
                        </p:par>
                        <p:par>
                          <p:cTn id="29" fill="hold">
                            <p:stCondLst>
                              <p:cond delay="3000"/>
                            </p:stCondLst>
                            <p:childTnLst>
                              <p:par>
                                <p:cTn id="30" presetID="30" presetClass="entr" presetSubtype="0" fill="hold" grpId="0" nodeType="after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fade">
                                      <p:cBhvr>
                                        <p:cTn id="32" dur="800" decel="100000"/>
                                        <p:tgtEl>
                                          <p:spTgt spid="6">
                                            <p:txEl>
                                              <p:pRg st="1" end="1"/>
                                            </p:txEl>
                                          </p:spTgt>
                                        </p:tgtEl>
                                      </p:cBhvr>
                                    </p:animEffect>
                                    <p:anim calcmode="lin" valueType="num">
                                      <p:cBhvr>
                                        <p:cTn id="33" dur="800" decel="100000" fill="hold"/>
                                        <p:tgtEl>
                                          <p:spTgt spid="6">
                                            <p:txEl>
                                              <p:pRg st="1" end="1"/>
                                            </p:txEl>
                                          </p:spTgt>
                                        </p:tgtEl>
                                        <p:attrNameLst>
                                          <p:attrName>style.rotation</p:attrName>
                                        </p:attrNameLst>
                                      </p:cBhvr>
                                      <p:tavLst>
                                        <p:tav tm="0">
                                          <p:val>
                                            <p:fltVal val="-90"/>
                                          </p:val>
                                        </p:tav>
                                        <p:tav tm="100000">
                                          <p:val>
                                            <p:fltVal val="0"/>
                                          </p:val>
                                        </p:tav>
                                      </p:tavLst>
                                    </p:anim>
                                    <p:anim calcmode="lin" valueType="num">
                                      <p:cBhvr>
                                        <p:cTn id="34" dur="800" decel="100000" fill="hold"/>
                                        <p:tgtEl>
                                          <p:spTgt spid="6">
                                            <p:txEl>
                                              <p:pRg st="1" end="1"/>
                                            </p:txEl>
                                          </p:spTgt>
                                        </p:tgtEl>
                                        <p:attrNameLst>
                                          <p:attrName>ppt_x</p:attrName>
                                        </p:attrNameLst>
                                      </p:cBhvr>
                                      <p:tavLst>
                                        <p:tav tm="0">
                                          <p:val>
                                            <p:strVal val="#ppt_x+0.4"/>
                                          </p:val>
                                        </p:tav>
                                        <p:tav tm="100000">
                                          <p:val>
                                            <p:strVal val="#ppt_x-0.05"/>
                                          </p:val>
                                        </p:tav>
                                      </p:tavLst>
                                    </p:anim>
                                    <p:anim calcmode="lin" valueType="num">
                                      <p:cBhvr>
                                        <p:cTn id="35" dur="800" decel="100000" fill="hold"/>
                                        <p:tgtEl>
                                          <p:spTgt spid="6">
                                            <p:txEl>
                                              <p:pRg st="1" end="1"/>
                                            </p:txEl>
                                          </p:spTgt>
                                        </p:tgtEl>
                                        <p:attrNameLst>
                                          <p:attrName>ppt_y</p:attrName>
                                        </p:attrNameLst>
                                      </p:cBhvr>
                                      <p:tavLst>
                                        <p:tav tm="0">
                                          <p:val>
                                            <p:strVal val="#ppt_y-0.4"/>
                                          </p:val>
                                        </p:tav>
                                        <p:tav tm="100000">
                                          <p:val>
                                            <p:strVal val="#ppt_y+0.1"/>
                                          </p:val>
                                        </p:tav>
                                      </p:tavLst>
                                    </p:anim>
                                    <p:anim calcmode="lin" valueType="num">
                                      <p:cBhvr>
                                        <p:cTn id="36" dur="200" accel="100000" fill="hold">
                                          <p:stCondLst>
                                            <p:cond delay="800"/>
                                          </p:stCondLst>
                                        </p:cTn>
                                        <p:tgtEl>
                                          <p:spTgt spid="6">
                                            <p:txEl>
                                              <p:pRg st="1" end="1"/>
                                            </p:txEl>
                                          </p:spTgt>
                                        </p:tgtEl>
                                        <p:attrNameLst>
                                          <p:attrName>ppt_x</p:attrName>
                                        </p:attrNameLst>
                                      </p:cBhvr>
                                      <p:tavLst>
                                        <p:tav tm="0">
                                          <p:val>
                                            <p:strVal val="#ppt_x-0.05"/>
                                          </p:val>
                                        </p:tav>
                                        <p:tav tm="100000">
                                          <p:val>
                                            <p:strVal val="#ppt_x"/>
                                          </p:val>
                                        </p:tav>
                                      </p:tavLst>
                                    </p:anim>
                                    <p:anim calcmode="lin" valueType="num">
                                      <p:cBhvr>
                                        <p:cTn id="37" dur="200" accel="100000" fill="hold">
                                          <p:stCondLst>
                                            <p:cond delay="800"/>
                                          </p:stCondLst>
                                        </p:cTn>
                                        <p:tgtEl>
                                          <p:spTgt spid="6">
                                            <p:txEl>
                                              <p:pRg st="1" end="1"/>
                                            </p:txEl>
                                          </p:spTgt>
                                        </p:tgtEl>
                                        <p:attrNameLst>
                                          <p:attrName>ppt_y</p:attrName>
                                        </p:attrNameLst>
                                      </p:cBhvr>
                                      <p:tavLst>
                                        <p:tav tm="0">
                                          <p:val>
                                            <p:strVal val="#ppt_y+0.1"/>
                                          </p:val>
                                        </p:tav>
                                        <p:tav tm="100000">
                                          <p:val>
                                            <p:strVal val="#ppt_y"/>
                                          </p:val>
                                        </p:tav>
                                      </p:tavLst>
                                    </p:anim>
                                  </p:childTnLst>
                                </p:cTn>
                              </p:par>
                            </p:childTnLst>
                          </p:cTn>
                        </p:par>
                        <p:par>
                          <p:cTn id="38" fill="hold">
                            <p:stCondLst>
                              <p:cond delay="4000"/>
                            </p:stCondLst>
                            <p:childTnLst>
                              <p:par>
                                <p:cTn id="39" presetID="30" presetClass="entr" presetSubtype="0" fill="hold" nodeType="after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800" decel="100000"/>
                                        <p:tgtEl>
                                          <p:spTgt spid="9"/>
                                        </p:tgtEl>
                                      </p:cBhvr>
                                    </p:animEffect>
                                    <p:anim calcmode="lin" valueType="num">
                                      <p:cBhvr>
                                        <p:cTn id="42" dur="800" decel="100000" fill="hold"/>
                                        <p:tgtEl>
                                          <p:spTgt spid="9"/>
                                        </p:tgtEl>
                                        <p:attrNameLst>
                                          <p:attrName>style.rotation</p:attrName>
                                        </p:attrNameLst>
                                      </p:cBhvr>
                                      <p:tavLst>
                                        <p:tav tm="0">
                                          <p:val>
                                            <p:fltVal val="-90"/>
                                          </p:val>
                                        </p:tav>
                                        <p:tav tm="100000">
                                          <p:val>
                                            <p:fltVal val="0"/>
                                          </p:val>
                                        </p:tav>
                                      </p:tavLst>
                                    </p:anim>
                                    <p:anim calcmode="lin" valueType="num">
                                      <p:cBhvr>
                                        <p:cTn id="43" dur="800" decel="100000" fill="hold"/>
                                        <p:tgtEl>
                                          <p:spTgt spid="9"/>
                                        </p:tgtEl>
                                        <p:attrNameLst>
                                          <p:attrName>ppt_x</p:attrName>
                                        </p:attrNameLst>
                                      </p:cBhvr>
                                      <p:tavLst>
                                        <p:tav tm="0">
                                          <p:val>
                                            <p:strVal val="#ppt_x+0.4"/>
                                          </p:val>
                                        </p:tav>
                                        <p:tav tm="100000">
                                          <p:val>
                                            <p:strVal val="#ppt_x-0.05"/>
                                          </p:val>
                                        </p:tav>
                                      </p:tavLst>
                                    </p:anim>
                                    <p:anim calcmode="lin" valueType="num">
                                      <p:cBhvr>
                                        <p:cTn id="44" dur="800" decel="100000" fill="hold"/>
                                        <p:tgtEl>
                                          <p:spTgt spid="9"/>
                                        </p:tgtEl>
                                        <p:attrNameLst>
                                          <p:attrName>ppt_y</p:attrName>
                                        </p:attrNameLst>
                                      </p:cBhvr>
                                      <p:tavLst>
                                        <p:tav tm="0">
                                          <p:val>
                                            <p:strVal val="#ppt_y-0.4"/>
                                          </p:val>
                                        </p:tav>
                                        <p:tav tm="100000">
                                          <p:val>
                                            <p:strVal val="#ppt_y+0.1"/>
                                          </p:val>
                                        </p:tav>
                                      </p:tavLst>
                                    </p:anim>
                                    <p:anim calcmode="lin" valueType="num">
                                      <p:cBhvr>
                                        <p:cTn id="45"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46"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500034" y="357166"/>
            <a:ext cx="4929222" cy="1428760"/>
          </a:xfrm>
        </p:spPr>
        <p:txBody>
          <a:bodyPr>
            <a:normAutofit fontScale="90000"/>
          </a:bodyPr>
          <a:lstStyle/>
          <a:p>
            <a:r>
              <a:rPr lang="tt-RU" sz="5400" i="1" u="sng" dirty="0" smtClean="0">
                <a:effectLst>
                  <a:outerShdw blurRad="38100" dist="38100" dir="2700000" algn="tl">
                    <a:srgbClr val="000000">
                      <a:alpha val="43137"/>
                    </a:srgbClr>
                  </a:outerShdw>
                </a:effectLst>
                <a:latin typeface="Times New Roman" pitchFamily="18" charset="0"/>
                <a:cs typeface="Times New Roman" pitchFamily="18" charset="0"/>
              </a:rPr>
              <a:t>Тәрҗемә ит:- </a:t>
            </a:r>
            <a:br>
              <a:rPr lang="tt-RU" sz="5400" i="1" u="sng" dirty="0" smtClean="0">
                <a:effectLst>
                  <a:outerShdw blurRad="38100" dist="38100" dir="2700000" algn="tl">
                    <a:srgbClr val="000000">
                      <a:alpha val="43137"/>
                    </a:srgbClr>
                  </a:outerShdw>
                </a:effectLst>
                <a:latin typeface="Times New Roman" pitchFamily="18" charset="0"/>
                <a:cs typeface="Times New Roman" pitchFamily="18" charset="0"/>
              </a:rPr>
            </a:br>
            <a:r>
              <a:rPr lang="tt-RU" sz="4900" i="1" u="sng" dirty="0" smtClean="0">
                <a:effectLst>
                  <a:outerShdw blurRad="38100" dist="38100" dir="2700000" algn="tl">
                    <a:srgbClr val="000000">
                      <a:alpha val="43137"/>
                    </a:srgbClr>
                  </a:outerShdw>
                </a:effectLst>
                <a:latin typeface="Times New Roman" pitchFamily="18" charset="0"/>
                <a:cs typeface="Times New Roman" pitchFamily="18" charset="0"/>
              </a:rPr>
              <a:t>Переведи</a:t>
            </a:r>
            <a:endParaRPr lang="ru-RU" sz="4900" i="1" u="sng"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Содержимое 4"/>
          <p:cNvSpPr>
            <a:spLocks noGrp="1"/>
          </p:cNvSpPr>
          <p:nvPr>
            <p:ph type="body" sz="half" idx="2"/>
          </p:nvPr>
        </p:nvSpPr>
        <p:spPr>
          <a:xfrm>
            <a:off x="285720" y="2000240"/>
            <a:ext cx="3214710" cy="4357718"/>
          </a:xfrm>
        </p:spPr>
        <p:txBody>
          <a:bodyPr>
            <a:noAutofit/>
          </a:bodyPr>
          <a:lstStyle/>
          <a:p>
            <a:pPr algn="ctr"/>
            <a:r>
              <a:rPr lang="tt-RU" sz="1800" dirty="0" smtClean="0"/>
              <a:t> </a:t>
            </a:r>
            <a:r>
              <a:rPr lang="tt-RU" sz="1800" b="1" dirty="0" smtClean="0">
                <a:latin typeface="Times New Roman" pitchFamily="18" charset="0"/>
                <a:cs typeface="Times New Roman" pitchFamily="18" charset="0"/>
              </a:rPr>
              <a:t>Сәламәтлек зур байлык-</a:t>
            </a:r>
          </a:p>
          <a:p>
            <a:pPr algn="ctr"/>
            <a:r>
              <a:rPr lang="tt-RU" sz="1800" b="1" dirty="0" smtClean="0">
                <a:latin typeface="Times New Roman" pitchFamily="18" charset="0"/>
                <a:cs typeface="Times New Roman" pitchFamily="18" charset="0"/>
              </a:rPr>
              <a:t> </a:t>
            </a:r>
            <a:r>
              <a:rPr lang="tt-RU" sz="1800" dirty="0" smtClean="0">
                <a:latin typeface="Times New Roman" pitchFamily="18" charset="0"/>
                <a:cs typeface="Times New Roman" pitchFamily="18" charset="0"/>
              </a:rPr>
              <a:t>Здоро</a:t>
            </a:r>
            <a:r>
              <a:rPr lang="ru-RU" sz="1800" dirty="0" err="1" smtClean="0">
                <a:latin typeface="Times New Roman" pitchFamily="18" charset="0"/>
                <a:cs typeface="Times New Roman" pitchFamily="18" charset="0"/>
              </a:rPr>
              <a:t>вье</a:t>
            </a:r>
            <a:r>
              <a:rPr lang="ru-RU" sz="1800" dirty="0" smtClean="0">
                <a:latin typeface="Times New Roman" pitchFamily="18" charset="0"/>
                <a:cs typeface="Times New Roman" pitchFamily="18" charset="0"/>
              </a:rPr>
              <a:t>- большое богатство</a:t>
            </a:r>
          </a:p>
          <a:p>
            <a:pPr algn="ctr"/>
            <a:r>
              <a:rPr lang="tt-RU" sz="1800" b="1" dirty="0" smtClean="0">
                <a:latin typeface="Times New Roman" pitchFamily="18" charset="0"/>
                <a:cs typeface="Times New Roman" pitchFamily="18" charset="0"/>
              </a:rPr>
              <a:t>Спорт түгәрәкләре- </a:t>
            </a:r>
          </a:p>
          <a:p>
            <a:pPr algn="ctr"/>
            <a:r>
              <a:rPr lang="tt-RU" sz="1800" b="1" dirty="0" smtClean="0">
                <a:latin typeface="Times New Roman" pitchFamily="18" charset="0"/>
                <a:cs typeface="Times New Roman" pitchFamily="18" charset="0"/>
              </a:rPr>
              <a:t>с</a:t>
            </a:r>
            <a:r>
              <a:rPr lang="tt-RU" sz="1800" dirty="0" smtClean="0">
                <a:latin typeface="Times New Roman" pitchFamily="18" charset="0"/>
                <a:cs typeface="Times New Roman" pitchFamily="18" charset="0"/>
              </a:rPr>
              <a:t>портивные кру</a:t>
            </a:r>
            <a:r>
              <a:rPr lang="ru-RU" sz="1800" dirty="0" smtClean="0">
                <a:latin typeface="Times New Roman" pitchFamily="18" charset="0"/>
                <a:cs typeface="Times New Roman" pitchFamily="18" charset="0"/>
              </a:rPr>
              <a:t>ж</a:t>
            </a:r>
            <a:r>
              <a:rPr lang="tt-RU" sz="1800" dirty="0" smtClean="0">
                <a:latin typeface="Times New Roman" pitchFamily="18" charset="0"/>
                <a:cs typeface="Times New Roman" pitchFamily="18" charset="0"/>
              </a:rPr>
              <a:t>ки</a:t>
            </a:r>
            <a:endParaRPr lang="ru-RU" sz="1800" dirty="0" smtClean="0">
              <a:latin typeface="Times New Roman" pitchFamily="18" charset="0"/>
              <a:cs typeface="Times New Roman" pitchFamily="18" charset="0"/>
            </a:endParaRPr>
          </a:p>
          <a:p>
            <a:pPr algn="ctr"/>
            <a:r>
              <a:rPr lang="tt-RU" sz="1800" b="1" dirty="0" smtClean="0">
                <a:latin typeface="Times New Roman" pitchFamily="18" charset="0"/>
                <a:cs typeface="Times New Roman" pitchFamily="18" charset="0"/>
              </a:rPr>
              <a:t>Зарарлы гадәтләр-</a:t>
            </a:r>
            <a:r>
              <a:rPr lang="ru-RU" sz="1800" b="1" dirty="0" smtClean="0">
                <a:latin typeface="Times New Roman" pitchFamily="18" charset="0"/>
                <a:cs typeface="Times New Roman" pitchFamily="18" charset="0"/>
              </a:rPr>
              <a:t> </a:t>
            </a:r>
          </a:p>
          <a:p>
            <a:pPr algn="ctr"/>
            <a:r>
              <a:rPr lang="ru-RU" sz="1800" dirty="0" smtClean="0">
                <a:latin typeface="Times New Roman" pitchFamily="18" charset="0"/>
                <a:cs typeface="Times New Roman" pitchFamily="18" charset="0"/>
              </a:rPr>
              <a:t>Вредные привычки</a:t>
            </a:r>
          </a:p>
          <a:p>
            <a:pPr algn="ctr"/>
            <a:r>
              <a:rPr lang="tt-RU" sz="1800" b="1" dirty="0" smtClean="0">
                <a:latin typeface="Times New Roman" pitchFamily="18" charset="0"/>
                <a:cs typeface="Times New Roman" pitchFamily="18" charset="0"/>
              </a:rPr>
              <a:t>Тәмәке тарту-</a:t>
            </a:r>
          </a:p>
          <a:p>
            <a:pPr algn="ctr"/>
            <a:r>
              <a:rPr lang="ru-RU" sz="1800" dirty="0" smtClean="0">
                <a:latin typeface="Times New Roman" pitchFamily="18" charset="0"/>
                <a:cs typeface="Times New Roman" pitchFamily="18" charset="0"/>
              </a:rPr>
              <a:t>Курение</a:t>
            </a:r>
          </a:p>
          <a:p>
            <a:pPr algn="ctr"/>
            <a:r>
              <a:rPr lang="tt-RU" sz="1800" b="1" dirty="0" smtClean="0">
                <a:latin typeface="Times New Roman" pitchFamily="18" charset="0"/>
                <a:cs typeface="Times New Roman" pitchFamily="18" charset="0"/>
              </a:rPr>
              <a:t>Төрле авырулар- </a:t>
            </a:r>
          </a:p>
          <a:p>
            <a:pPr algn="ctr"/>
            <a:r>
              <a:rPr lang="tt-RU" sz="1800" dirty="0" smtClean="0">
                <a:latin typeface="Times New Roman" pitchFamily="18" charset="0"/>
                <a:cs typeface="Times New Roman" pitchFamily="18" charset="0"/>
              </a:rPr>
              <a:t>разные заболевания</a:t>
            </a:r>
            <a:endParaRPr lang="ru-RU" sz="1800" dirty="0" smtClean="0">
              <a:latin typeface="Times New Roman" pitchFamily="18" charset="0"/>
              <a:cs typeface="Times New Roman" pitchFamily="18" charset="0"/>
            </a:endParaRPr>
          </a:p>
          <a:p>
            <a:pPr algn="ctr"/>
            <a:r>
              <a:rPr lang="tt-RU" sz="1800" b="1" dirty="0" smtClean="0">
                <a:latin typeface="Times New Roman" pitchFamily="18" charset="0"/>
                <a:cs typeface="Times New Roman" pitchFamily="18" charset="0"/>
              </a:rPr>
              <a:t>Яшь организм-</a:t>
            </a:r>
            <a:r>
              <a:rPr lang="ru-RU" sz="1800" dirty="0" smtClean="0">
                <a:latin typeface="Times New Roman" pitchFamily="18" charset="0"/>
                <a:cs typeface="Times New Roman" pitchFamily="18" charset="0"/>
              </a:rPr>
              <a:t> </a:t>
            </a:r>
          </a:p>
          <a:p>
            <a:pPr algn="ctr"/>
            <a:r>
              <a:rPr lang="ru-RU" sz="1800" dirty="0" smtClean="0">
                <a:latin typeface="Times New Roman" pitchFamily="18" charset="0"/>
                <a:cs typeface="Times New Roman" pitchFamily="18" charset="0"/>
              </a:rPr>
              <a:t>Молодой организм</a:t>
            </a:r>
          </a:p>
          <a:p>
            <a:pPr algn="ctr"/>
            <a:r>
              <a:rPr lang="tt-RU" sz="1800" b="1" dirty="0" smtClean="0">
                <a:latin typeface="Times New Roman" pitchFamily="18" charset="0"/>
                <a:cs typeface="Times New Roman" pitchFamily="18" charset="0"/>
              </a:rPr>
              <a:t>Файдалы вакыт уздыру- </a:t>
            </a:r>
          </a:p>
          <a:p>
            <a:pPr algn="ctr"/>
            <a:r>
              <a:rPr lang="tt-RU" sz="1800" dirty="0" smtClean="0">
                <a:latin typeface="Times New Roman" pitchFamily="18" charset="0"/>
                <a:cs typeface="Times New Roman" pitchFamily="18" charset="0"/>
              </a:rPr>
              <a:t>Полезное времяпровоңдение</a:t>
            </a:r>
            <a:endParaRPr lang="ru-RU" sz="1800" dirty="0">
              <a:latin typeface="Times New Roman" pitchFamily="18" charset="0"/>
              <a:cs typeface="Times New Roman" pitchFamily="18" charset="0"/>
            </a:endParaRPr>
          </a:p>
        </p:txBody>
      </p:sp>
      <p:pic>
        <p:nvPicPr>
          <p:cNvPr id="7" name="Содержимое 6" descr="sport.jpg"/>
          <p:cNvPicPr>
            <a:picLocks noGrp="1" noChangeAspect="1"/>
          </p:cNvPicPr>
          <p:nvPr>
            <p:ph type="pic" idx="1"/>
          </p:nvPr>
        </p:nvPicPr>
        <p:blipFill>
          <a:blip r:embed="rId2" cstate="print"/>
          <a:srcRect l="4923" r="4923"/>
          <a:stretch>
            <a:fillRect/>
          </a:stretch>
        </p:blipFill>
        <p:spPr>
          <a:xfrm rot="420000">
            <a:off x="4008563" y="1409709"/>
            <a:ext cx="4617720" cy="3931920"/>
          </a:xfrm>
        </p:spPr>
      </p:pic>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10" dur="1000" fill="hold"/>
                                        <p:tgtEl>
                                          <p:spTgt spid="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8"/>
                                        </p:tgtEl>
                                      </p:cBhvr>
                                    </p:animEffect>
                                  </p:childTnLst>
                                </p:cTn>
                              </p:par>
                            </p:childTnLst>
                          </p:cTn>
                        </p:par>
                        <p:par>
                          <p:cTn id="15" fill="hold">
                            <p:stCondLst>
                              <p:cond delay="1000"/>
                            </p:stCondLst>
                            <p:childTnLst>
                              <p:par>
                                <p:cTn id="16" presetID="50" presetClass="entr" presetSubtype="0" decel="100000" fill="hold" nodeType="after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1000" fill="hold"/>
                                        <p:tgtEl>
                                          <p:spTgt spid="7"/>
                                        </p:tgtEl>
                                        <p:attrNameLst>
                                          <p:attrName>ppt_w</p:attrName>
                                        </p:attrNameLst>
                                      </p:cBhvr>
                                      <p:tavLst>
                                        <p:tav tm="0">
                                          <p:val>
                                            <p:strVal val="#ppt_w+.3"/>
                                          </p:val>
                                        </p:tav>
                                        <p:tav tm="100000">
                                          <p:val>
                                            <p:strVal val="#ppt_w"/>
                                          </p:val>
                                        </p:tav>
                                      </p:tavLst>
                                    </p:anim>
                                    <p:anim calcmode="lin" valueType="num">
                                      <p:cBhvr>
                                        <p:cTn id="19" dur="1000" fill="hold"/>
                                        <p:tgtEl>
                                          <p:spTgt spid="7"/>
                                        </p:tgtEl>
                                        <p:attrNameLst>
                                          <p:attrName>ppt_h</p:attrName>
                                        </p:attrNameLst>
                                      </p:cBhvr>
                                      <p:tavLst>
                                        <p:tav tm="0">
                                          <p:val>
                                            <p:strVal val="#ppt_h"/>
                                          </p:val>
                                        </p:tav>
                                        <p:tav tm="100000">
                                          <p:val>
                                            <p:strVal val="#ppt_h"/>
                                          </p:val>
                                        </p:tav>
                                      </p:tavLst>
                                    </p:anim>
                                    <p:animEffect transition="in" filter="fade">
                                      <p:cBhvr>
                                        <p:cTn id="20" dur="10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p:cTn id="25"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anim calcmode="lin" valueType="num">
                                      <p:cBhvr>
                                        <p:cTn id="31"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32" dur="500" fill="hold"/>
                                        <p:tgtEl>
                                          <p:spTgt spid="5">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5">
                                            <p:txEl>
                                              <p:pRg st="2" end="2"/>
                                            </p:txEl>
                                          </p:spTgt>
                                        </p:tgtEl>
                                        <p:attrNameLst>
                                          <p:attrName>style.visibility</p:attrName>
                                        </p:attrNameLst>
                                      </p:cBhvr>
                                      <p:to>
                                        <p:strVal val="visible"/>
                                      </p:to>
                                    </p:set>
                                    <p:anim calcmode="lin" valueType="num">
                                      <p:cBhvr>
                                        <p:cTn id="3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38" dur="500" fill="hold"/>
                                        <p:tgtEl>
                                          <p:spTgt spid="5">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nodeType="clickEffect">
                                  <p:stCondLst>
                                    <p:cond delay="0"/>
                                  </p:stCondLst>
                                  <p:childTnLst>
                                    <p:set>
                                      <p:cBhvr>
                                        <p:cTn id="42" dur="1" fill="hold">
                                          <p:stCondLst>
                                            <p:cond delay="0"/>
                                          </p:stCondLst>
                                        </p:cTn>
                                        <p:tgtEl>
                                          <p:spTgt spid="5">
                                            <p:txEl>
                                              <p:pRg st="3" end="3"/>
                                            </p:txEl>
                                          </p:spTgt>
                                        </p:tgtEl>
                                        <p:attrNameLst>
                                          <p:attrName>style.visibility</p:attrName>
                                        </p:attrNameLst>
                                      </p:cBhvr>
                                      <p:to>
                                        <p:strVal val="visible"/>
                                      </p:to>
                                    </p:set>
                                    <p:anim calcmode="lin" valueType="num">
                                      <p:cBhvr>
                                        <p:cTn id="43"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44" dur="500" fill="hold"/>
                                        <p:tgtEl>
                                          <p:spTgt spid="5">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nodeType="clickEffect">
                                  <p:stCondLst>
                                    <p:cond delay="0"/>
                                  </p:stCondLst>
                                  <p:childTnLst>
                                    <p:set>
                                      <p:cBhvr>
                                        <p:cTn id="48" dur="1" fill="hold">
                                          <p:stCondLst>
                                            <p:cond delay="0"/>
                                          </p:stCondLst>
                                        </p:cTn>
                                        <p:tgtEl>
                                          <p:spTgt spid="5">
                                            <p:txEl>
                                              <p:pRg st="4" end="4"/>
                                            </p:txEl>
                                          </p:spTgt>
                                        </p:tgtEl>
                                        <p:attrNameLst>
                                          <p:attrName>style.visibility</p:attrName>
                                        </p:attrNameLst>
                                      </p:cBhvr>
                                      <p:to>
                                        <p:strVal val="visible"/>
                                      </p:to>
                                    </p:set>
                                    <p:anim calcmode="lin" valueType="num">
                                      <p:cBhvr>
                                        <p:cTn id="49"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nodeType="clickEffect">
                                  <p:stCondLst>
                                    <p:cond delay="0"/>
                                  </p:stCondLst>
                                  <p:childTnLst>
                                    <p:set>
                                      <p:cBhvr>
                                        <p:cTn id="54" dur="1" fill="hold">
                                          <p:stCondLst>
                                            <p:cond delay="0"/>
                                          </p:stCondLst>
                                        </p:cTn>
                                        <p:tgtEl>
                                          <p:spTgt spid="5">
                                            <p:txEl>
                                              <p:pRg st="5" end="5"/>
                                            </p:txEl>
                                          </p:spTgt>
                                        </p:tgtEl>
                                        <p:attrNameLst>
                                          <p:attrName>style.visibility</p:attrName>
                                        </p:attrNameLst>
                                      </p:cBhvr>
                                      <p:to>
                                        <p:strVal val="visible"/>
                                      </p:to>
                                    </p:set>
                                    <p:anim calcmode="lin" valueType="num">
                                      <p:cBhvr>
                                        <p:cTn id="5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56" dur="500" fill="hold"/>
                                        <p:tgtEl>
                                          <p:spTgt spid="5">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nodeType="clickEffect">
                                  <p:stCondLst>
                                    <p:cond delay="0"/>
                                  </p:stCondLst>
                                  <p:childTnLst>
                                    <p:set>
                                      <p:cBhvr>
                                        <p:cTn id="60" dur="1" fill="hold">
                                          <p:stCondLst>
                                            <p:cond delay="0"/>
                                          </p:stCondLst>
                                        </p:cTn>
                                        <p:tgtEl>
                                          <p:spTgt spid="5">
                                            <p:txEl>
                                              <p:pRg st="6" end="6"/>
                                            </p:txEl>
                                          </p:spTgt>
                                        </p:tgtEl>
                                        <p:attrNameLst>
                                          <p:attrName>style.visibility</p:attrName>
                                        </p:attrNameLst>
                                      </p:cBhvr>
                                      <p:to>
                                        <p:strVal val="visible"/>
                                      </p:to>
                                    </p:set>
                                    <p:anim calcmode="lin" valueType="num">
                                      <p:cBhvr>
                                        <p:cTn id="61"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62" dur="500" fill="hold"/>
                                        <p:tgtEl>
                                          <p:spTgt spid="5">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23" presetClass="entr" presetSubtype="16" fill="hold" nodeType="clickEffect">
                                  <p:stCondLst>
                                    <p:cond delay="0"/>
                                  </p:stCondLst>
                                  <p:childTnLst>
                                    <p:set>
                                      <p:cBhvr>
                                        <p:cTn id="66" dur="1" fill="hold">
                                          <p:stCondLst>
                                            <p:cond delay="0"/>
                                          </p:stCondLst>
                                        </p:cTn>
                                        <p:tgtEl>
                                          <p:spTgt spid="5">
                                            <p:txEl>
                                              <p:pRg st="7" end="7"/>
                                            </p:txEl>
                                          </p:spTgt>
                                        </p:tgtEl>
                                        <p:attrNameLst>
                                          <p:attrName>style.visibility</p:attrName>
                                        </p:attrNameLst>
                                      </p:cBhvr>
                                      <p:to>
                                        <p:strVal val="visible"/>
                                      </p:to>
                                    </p:set>
                                    <p:anim calcmode="lin" valueType="num">
                                      <p:cBhvr>
                                        <p:cTn id="67"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68" dur="500" fill="hold"/>
                                        <p:tgtEl>
                                          <p:spTgt spid="5">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23" presetClass="entr" presetSubtype="16" fill="hold" nodeType="clickEffect">
                                  <p:stCondLst>
                                    <p:cond delay="0"/>
                                  </p:stCondLst>
                                  <p:childTnLst>
                                    <p:set>
                                      <p:cBhvr>
                                        <p:cTn id="72" dur="1" fill="hold">
                                          <p:stCondLst>
                                            <p:cond delay="0"/>
                                          </p:stCondLst>
                                        </p:cTn>
                                        <p:tgtEl>
                                          <p:spTgt spid="5">
                                            <p:txEl>
                                              <p:pRg st="8" end="8"/>
                                            </p:txEl>
                                          </p:spTgt>
                                        </p:tgtEl>
                                        <p:attrNameLst>
                                          <p:attrName>style.visibility</p:attrName>
                                        </p:attrNameLst>
                                      </p:cBhvr>
                                      <p:to>
                                        <p:strVal val="visible"/>
                                      </p:to>
                                    </p:set>
                                    <p:anim calcmode="lin" valueType="num">
                                      <p:cBhvr>
                                        <p:cTn id="73" dur="500" fill="hold"/>
                                        <p:tgtEl>
                                          <p:spTgt spid="5">
                                            <p:txEl>
                                              <p:pRg st="8" end="8"/>
                                            </p:txEl>
                                          </p:spTgt>
                                        </p:tgtEl>
                                        <p:attrNameLst>
                                          <p:attrName>ppt_w</p:attrName>
                                        </p:attrNameLst>
                                      </p:cBhvr>
                                      <p:tavLst>
                                        <p:tav tm="0">
                                          <p:val>
                                            <p:fltVal val="0"/>
                                          </p:val>
                                        </p:tav>
                                        <p:tav tm="100000">
                                          <p:val>
                                            <p:strVal val="#ppt_w"/>
                                          </p:val>
                                        </p:tav>
                                      </p:tavLst>
                                    </p:anim>
                                    <p:anim calcmode="lin" valueType="num">
                                      <p:cBhvr>
                                        <p:cTn id="74" dur="500" fill="hold"/>
                                        <p:tgtEl>
                                          <p:spTgt spid="5">
                                            <p:txEl>
                                              <p:pRg st="8" end="8"/>
                                            </p:txEl>
                                          </p:spTgt>
                                        </p:tgtEl>
                                        <p:attrNameLst>
                                          <p:attrName>ppt_h</p:attrName>
                                        </p:attrNameLst>
                                      </p:cBhvr>
                                      <p:tavLst>
                                        <p:tav tm="0">
                                          <p:val>
                                            <p:fltVal val="0"/>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16" fill="hold" nodeType="clickEffect">
                                  <p:stCondLst>
                                    <p:cond delay="0"/>
                                  </p:stCondLst>
                                  <p:childTnLst>
                                    <p:set>
                                      <p:cBhvr>
                                        <p:cTn id="78" dur="1" fill="hold">
                                          <p:stCondLst>
                                            <p:cond delay="0"/>
                                          </p:stCondLst>
                                        </p:cTn>
                                        <p:tgtEl>
                                          <p:spTgt spid="5">
                                            <p:txEl>
                                              <p:pRg st="9" end="9"/>
                                            </p:txEl>
                                          </p:spTgt>
                                        </p:tgtEl>
                                        <p:attrNameLst>
                                          <p:attrName>style.visibility</p:attrName>
                                        </p:attrNameLst>
                                      </p:cBhvr>
                                      <p:to>
                                        <p:strVal val="visible"/>
                                      </p:to>
                                    </p:set>
                                    <p:anim calcmode="lin" valueType="num">
                                      <p:cBhvr>
                                        <p:cTn id="79" dur="500" fill="hold"/>
                                        <p:tgtEl>
                                          <p:spTgt spid="5">
                                            <p:txEl>
                                              <p:pRg st="9" end="9"/>
                                            </p:txEl>
                                          </p:spTgt>
                                        </p:tgtEl>
                                        <p:attrNameLst>
                                          <p:attrName>ppt_w</p:attrName>
                                        </p:attrNameLst>
                                      </p:cBhvr>
                                      <p:tavLst>
                                        <p:tav tm="0">
                                          <p:val>
                                            <p:fltVal val="0"/>
                                          </p:val>
                                        </p:tav>
                                        <p:tav tm="100000">
                                          <p:val>
                                            <p:strVal val="#ppt_w"/>
                                          </p:val>
                                        </p:tav>
                                      </p:tavLst>
                                    </p:anim>
                                    <p:anim calcmode="lin" valueType="num">
                                      <p:cBhvr>
                                        <p:cTn id="80" dur="500" fill="hold"/>
                                        <p:tgtEl>
                                          <p:spTgt spid="5">
                                            <p:txEl>
                                              <p:pRg st="9" end="9"/>
                                            </p:txEl>
                                          </p:spTgt>
                                        </p:tgtEl>
                                        <p:attrNameLst>
                                          <p:attrName>ppt_h</p:attrName>
                                        </p:attrNameLst>
                                      </p:cBhvr>
                                      <p:tavLst>
                                        <p:tav tm="0">
                                          <p:val>
                                            <p:fltVal val="0"/>
                                          </p:val>
                                        </p:tav>
                                        <p:tav tm="100000">
                                          <p:val>
                                            <p:strVal val="#ppt_h"/>
                                          </p:val>
                                        </p:tav>
                                      </p:tavLst>
                                    </p:anim>
                                  </p:childTnLst>
                                </p:cTn>
                              </p:par>
                            </p:childTnLst>
                          </p:cTn>
                        </p:par>
                      </p:childTnLst>
                    </p:cTn>
                  </p:par>
                  <p:par>
                    <p:cTn id="81" fill="hold">
                      <p:stCondLst>
                        <p:cond delay="indefinite"/>
                      </p:stCondLst>
                      <p:childTnLst>
                        <p:par>
                          <p:cTn id="82" fill="hold">
                            <p:stCondLst>
                              <p:cond delay="0"/>
                            </p:stCondLst>
                            <p:childTnLst>
                              <p:par>
                                <p:cTn id="83" presetID="23" presetClass="entr" presetSubtype="16" fill="hold" nodeType="clickEffect">
                                  <p:stCondLst>
                                    <p:cond delay="0"/>
                                  </p:stCondLst>
                                  <p:childTnLst>
                                    <p:set>
                                      <p:cBhvr>
                                        <p:cTn id="84" dur="1" fill="hold">
                                          <p:stCondLst>
                                            <p:cond delay="0"/>
                                          </p:stCondLst>
                                        </p:cTn>
                                        <p:tgtEl>
                                          <p:spTgt spid="5">
                                            <p:txEl>
                                              <p:pRg st="10" end="10"/>
                                            </p:txEl>
                                          </p:spTgt>
                                        </p:tgtEl>
                                        <p:attrNameLst>
                                          <p:attrName>style.visibility</p:attrName>
                                        </p:attrNameLst>
                                      </p:cBhvr>
                                      <p:to>
                                        <p:strVal val="visible"/>
                                      </p:to>
                                    </p:set>
                                    <p:anim calcmode="lin" valueType="num">
                                      <p:cBhvr>
                                        <p:cTn id="85" dur="500" fill="hold"/>
                                        <p:tgtEl>
                                          <p:spTgt spid="5">
                                            <p:txEl>
                                              <p:pRg st="10" end="10"/>
                                            </p:txEl>
                                          </p:spTgt>
                                        </p:tgtEl>
                                        <p:attrNameLst>
                                          <p:attrName>ppt_w</p:attrName>
                                        </p:attrNameLst>
                                      </p:cBhvr>
                                      <p:tavLst>
                                        <p:tav tm="0">
                                          <p:val>
                                            <p:fltVal val="0"/>
                                          </p:val>
                                        </p:tav>
                                        <p:tav tm="100000">
                                          <p:val>
                                            <p:strVal val="#ppt_w"/>
                                          </p:val>
                                        </p:tav>
                                      </p:tavLst>
                                    </p:anim>
                                    <p:anim calcmode="lin" valueType="num">
                                      <p:cBhvr>
                                        <p:cTn id="86" dur="500" fill="hold"/>
                                        <p:tgtEl>
                                          <p:spTgt spid="5">
                                            <p:txEl>
                                              <p:pRg st="10" end="10"/>
                                            </p:txEl>
                                          </p:spTgt>
                                        </p:tgtEl>
                                        <p:attrNameLst>
                                          <p:attrName>ppt_h</p:attrName>
                                        </p:attrNameLst>
                                      </p:cBhvr>
                                      <p:tavLst>
                                        <p:tav tm="0">
                                          <p:val>
                                            <p:fltVal val="0"/>
                                          </p:val>
                                        </p:tav>
                                        <p:tav tm="100000">
                                          <p:val>
                                            <p:strVal val="#ppt_h"/>
                                          </p:val>
                                        </p:tav>
                                      </p:tavLst>
                                    </p:anim>
                                  </p:childTnLst>
                                </p:cTn>
                              </p:par>
                            </p:childTnLst>
                          </p:cTn>
                        </p:par>
                      </p:childTnLst>
                    </p:cTn>
                  </p:par>
                  <p:par>
                    <p:cTn id="87" fill="hold">
                      <p:stCondLst>
                        <p:cond delay="indefinite"/>
                      </p:stCondLst>
                      <p:childTnLst>
                        <p:par>
                          <p:cTn id="88" fill="hold">
                            <p:stCondLst>
                              <p:cond delay="0"/>
                            </p:stCondLst>
                            <p:childTnLst>
                              <p:par>
                                <p:cTn id="89" presetID="23" presetClass="entr" presetSubtype="16" fill="hold" nodeType="clickEffect">
                                  <p:stCondLst>
                                    <p:cond delay="0"/>
                                  </p:stCondLst>
                                  <p:childTnLst>
                                    <p:set>
                                      <p:cBhvr>
                                        <p:cTn id="90" dur="1" fill="hold">
                                          <p:stCondLst>
                                            <p:cond delay="0"/>
                                          </p:stCondLst>
                                        </p:cTn>
                                        <p:tgtEl>
                                          <p:spTgt spid="5">
                                            <p:txEl>
                                              <p:pRg st="11" end="11"/>
                                            </p:txEl>
                                          </p:spTgt>
                                        </p:tgtEl>
                                        <p:attrNameLst>
                                          <p:attrName>style.visibility</p:attrName>
                                        </p:attrNameLst>
                                      </p:cBhvr>
                                      <p:to>
                                        <p:strVal val="visible"/>
                                      </p:to>
                                    </p:set>
                                    <p:anim calcmode="lin" valueType="num">
                                      <p:cBhvr>
                                        <p:cTn id="91" dur="500" fill="hold"/>
                                        <p:tgtEl>
                                          <p:spTgt spid="5">
                                            <p:txEl>
                                              <p:pRg st="11" end="11"/>
                                            </p:txEl>
                                          </p:spTgt>
                                        </p:tgtEl>
                                        <p:attrNameLst>
                                          <p:attrName>ppt_w</p:attrName>
                                        </p:attrNameLst>
                                      </p:cBhvr>
                                      <p:tavLst>
                                        <p:tav tm="0">
                                          <p:val>
                                            <p:fltVal val="0"/>
                                          </p:val>
                                        </p:tav>
                                        <p:tav tm="100000">
                                          <p:val>
                                            <p:strVal val="#ppt_w"/>
                                          </p:val>
                                        </p:tav>
                                      </p:tavLst>
                                    </p:anim>
                                    <p:anim calcmode="lin" valueType="num">
                                      <p:cBhvr>
                                        <p:cTn id="92" dur="500" fill="hold"/>
                                        <p:tgtEl>
                                          <p:spTgt spid="5">
                                            <p:txEl>
                                              <p:pRg st="11" end="11"/>
                                            </p:txEl>
                                          </p:spTgt>
                                        </p:tgtEl>
                                        <p:attrNameLst>
                                          <p:attrName>ppt_h</p:attrName>
                                        </p:attrNameLst>
                                      </p:cBhvr>
                                      <p:tavLst>
                                        <p:tav tm="0">
                                          <p:val>
                                            <p:fltVal val="0"/>
                                          </p:val>
                                        </p:tav>
                                        <p:tav tm="100000">
                                          <p:val>
                                            <p:strVal val="#ppt_h"/>
                                          </p:val>
                                        </p:tav>
                                      </p:tavLst>
                                    </p:anim>
                                  </p:childTnLst>
                                </p:cTn>
                              </p:par>
                            </p:childTnLst>
                          </p:cTn>
                        </p:par>
                      </p:childTnLst>
                    </p:cTn>
                  </p:par>
                  <p:par>
                    <p:cTn id="93" fill="hold">
                      <p:stCondLst>
                        <p:cond delay="indefinite"/>
                      </p:stCondLst>
                      <p:childTnLst>
                        <p:par>
                          <p:cTn id="94" fill="hold">
                            <p:stCondLst>
                              <p:cond delay="0"/>
                            </p:stCondLst>
                            <p:childTnLst>
                              <p:par>
                                <p:cTn id="95" presetID="23" presetClass="entr" presetSubtype="16" fill="hold" nodeType="clickEffect">
                                  <p:stCondLst>
                                    <p:cond delay="0"/>
                                  </p:stCondLst>
                                  <p:childTnLst>
                                    <p:set>
                                      <p:cBhvr>
                                        <p:cTn id="96" dur="1" fill="hold">
                                          <p:stCondLst>
                                            <p:cond delay="0"/>
                                          </p:stCondLst>
                                        </p:cTn>
                                        <p:tgtEl>
                                          <p:spTgt spid="5">
                                            <p:txEl>
                                              <p:pRg st="12" end="12"/>
                                            </p:txEl>
                                          </p:spTgt>
                                        </p:tgtEl>
                                        <p:attrNameLst>
                                          <p:attrName>style.visibility</p:attrName>
                                        </p:attrNameLst>
                                      </p:cBhvr>
                                      <p:to>
                                        <p:strVal val="visible"/>
                                      </p:to>
                                    </p:set>
                                    <p:anim calcmode="lin" valueType="num">
                                      <p:cBhvr>
                                        <p:cTn id="97" dur="500" fill="hold"/>
                                        <p:tgtEl>
                                          <p:spTgt spid="5">
                                            <p:txEl>
                                              <p:pRg st="12" end="12"/>
                                            </p:txEl>
                                          </p:spTgt>
                                        </p:tgtEl>
                                        <p:attrNameLst>
                                          <p:attrName>ppt_w</p:attrName>
                                        </p:attrNameLst>
                                      </p:cBhvr>
                                      <p:tavLst>
                                        <p:tav tm="0">
                                          <p:val>
                                            <p:fltVal val="0"/>
                                          </p:val>
                                        </p:tav>
                                        <p:tav tm="100000">
                                          <p:val>
                                            <p:strVal val="#ppt_w"/>
                                          </p:val>
                                        </p:tav>
                                      </p:tavLst>
                                    </p:anim>
                                    <p:anim calcmode="lin" valueType="num">
                                      <p:cBhvr>
                                        <p:cTn id="98" dur="500" fill="hold"/>
                                        <p:tgtEl>
                                          <p:spTgt spid="5">
                                            <p:txEl>
                                              <p:pRg st="12" end="12"/>
                                            </p:txEl>
                                          </p:spTgt>
                                        </p:tgtEl>
                                        <p:attrNameLst>
                                          <p:attrName>ppt_h</p:attrName>
                                        </p:attrNameLst>
                                      </p:cBhvr>
                                      <p:tavLst>
                                        <p:tav tm="0">
                                          <p:val>
                                            <p:fltVal val="0"/>
                                          </p:val>
                                        </p:tav>
                                        <p:tav tm="100000">
                                          <p:val>
                                            <p:strVal val="#ppt_h"/>
                                          </p:val>
                                        </p:tav>
                                      </p:tavLst>
                                    </p:anim>
                                  </p:childTnLst>
                                </p:cTn>
                              </p:par>
                            </p:childTnLst>
                          </p:cTn>
                        </p:par>
                      </p:childTnLst>
                    </p:cTn>
                  </p:par>
                  <p:par>
                    <p:cTn id="99" fill="hold">
                      <p:stCondLst>
                        <p:cond delay="indefinite"/>
                      </p:stCondLst>
                      <p:childTnLst>
                        <p:par>
                          <p:cTn id="100" fill="hold">
                            <p:stCondLst>
                              <p:cond delay="0"/>
                            </p:stCondLst>
                            <p:childTnLst>
                              <p:par>
                                <p:cTn id="101" presetID="23" presetClass="entr" presetSubtype="16" fill="hold" nodeType="clickEffect">
                                  <p:stCondLst>
                                    <p:cond delay="0"/>
                                  </p:stCondLst>
                                  <p:childTnLst>
                                    <p:set>
                                      <p:cBhvr>
                                        <p:cTn id="102" dur="1" fill="hold">
                                          <p:stCondLst>
                                            <p:cond delay="0"/>
                                          </p:stCondLst>
                                        </p:cTn>
                                        <p:tgtEl>
                                          <p:spTgt spid="5">
                                            <p:txEl>
                                              <p:pRg st="13" end="13"/>
                                            </p:txEl>
                                          </p:spTgt>
                                        </p:tgtEl>
                                        <p:attrNameLst>
                                          <p:attrName>style.visibility</p:attrName>
                                        </p:attrNameLst>
                                      </p:cBhvr>
                                      <p:to>
                                        <p:strVal val="visible"/>
                                      </p:to>
                                    </p:set>
                                    <p:anim calcmode="lin" valueType="num">
                                      <p:cBhvr>
                                        <p:cTn id="103" dur="500" fill="hold"/>
                                        <p:tgtEl>
                                          <p:spTgt spid="5">
                                            <p:txEl>
                                              <p:pRg st="13" end="13"/>
                                            </p:txEl>
                                          </p:spTgt>
                                        </p:tgtEl>
                                        <p:attrNameLst>
                                          <p:attrName>ppt_w</p:attrName>
                                        </p:attrNameLst>
                                      </p:cBhvr>
                                      <p:tavLst>
                                        <p:tav tm="0">
                                          <p:val>
                                            <p:fltVal val="0"/>
                                          </p:val>
                                        </p:tav>
                                        <p:tav tm="100000">
                                          <p:val>
                                            <p:strVal val="#ppt_w"/>
                                          </p:val>
                                        </p:tav>
                                      </p:tavLst>
                                    </p:anim>
                                    <p:anim calcmode="lin" valueType="num">
                                      <p:cBhvr>
                                        <p:cTn id="104" dur="500" fill="hold"/>
                                        <p:tgtEl>
                                          <p:spTgt spid="5">
                                            <p:txEl>
                                              <p:pRg st="13" end="1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Line 2"/>
          <p:cNvSpPr>
            <a:spLocks noChangeShapeType="1"/>
          </p:cNvSpPr>
          <p:nvPr/>
        </p:nvSpPr>
        <p:spPr bwMode="auto">
          <a:xfrm>
            <a:off x="4356100" y="188913"/>
            <a:ext cx="0" cy="6669087"/>
          </a:xfrm>
          <a:prstGeom prst="line">
            <a:avLst/>
          </a:prstGeom>
          <a:noFill/>
          <a:ln w="88900">
            <a:solidFill>
              <a:srgbClr val="800000"/>
            </a:solidFill>
            <a:round/>
            <a:headEnd/>
            <a:tailEnd/>
          </a:ln>
          <a:effectLst/>
        </p:spPr>
        <p:txBody>
          <a:bodyPr/>
          <a:lstStyle/>
          <a:p>
            <a:endParaRPr lang="ru-RU"/>
          </a:p>
        </p:txBody>
      </p:sp>
      <p:sp>
        <p:nvSpPr>
          <p:cNvPr id="104451" name="AutoShape 3"/>
          <p:cNvSpPr>
            <a:spLocks noChangeArrowheads="1"/>
          </p:cNvSpPr>
          <p:nvPr/>
        </p:nvSpPr>
        <p:spPr bwMode="auto">
          <a:xfrm>
            <a:off x="3995738" y="188913"/>
            <a:ext cx="720725" cy="792162"/>
          </a:xfrm>
          <a:prstGeom prst="diamond">
            <a:avLst/>
          </a:prstGeom>
          <a:solidFill>
            <a:srgbClr val="993300"/>
          </a:solidFill>
          <a:ln w="9525">
            <a:solidFill>
              <a:schemeClr val="tx1"/>
            </a:solidFill>
            <a:miter lim="800000"/>
            <a:headEnd/>
            <a:tailEnd/>
          </a:ln>
          <a:effectLst/>
        </p:spPr>
        <p:txBody>
          <a:bodyPr wrap="none" anchor="ctr"/>
          <a:lstStyle/>
          <a:p>
            <a:endParaRPr lang="ru-RU"/>
          </a:p>
        </p:txBody>
      </p:sp>
    </p:spTree>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104451"/>
                                        </p:tgtEl>
                                        <p:attrNameLst>
                                          <p:attrName>style.visibility</p:attrName>
                                        </p:attrNameLst>
                                      </p:cBhvr>
                                      <p:to>
                                        <p:strVal val="visible"/>
                                      </p:to>
                                    </p:set>
                                    <p:animEffect transition="in" filter="wedge">
                                      <p:cBhvr>
                                        <p:cTn id="7" dur="2000"/>
                                        <p:tgtEl>
                                          <p:spTgt spid="104451"/>
                                        </p:tgtEl>
                                      </p:cBhvr>
                                    </p:animEffect>
                                  </p:childTnLst>
                                </p:cTn>
                              </p:par>
                            </p:childTnLst>
                          </p:cTn>
                        </p:par>
                        <p:par>
                          <p:cTn id="8" fill="hold">
                            <p:stCondLst>
                              <p:cond delay="2000"/>
                            </p:stCondLst>
                            <p:childTnLst>
                              <p:par>
                                <p:cTn id="9" presetID="42" presetClass="path" presetSubtype="0" accel="50000" decel="50000" fill="hold" grpId="1" nodeType="afterEffect">
                                  <p:stCondLst>
                                    <p:cond delay="0"/>
                                  </p:stCondLst>
                                  <p:childTnLst>
                                    <p:animMotion origin="layout" path="M 1.11111E-6 0.00531 L 1.11111E-6 0.85479 " pathEditMode="relative" rAng="0" ptsTypes="AA">
                                      <p:cBhvr>
                                        <p:cTn id="10" dur="3000" fill="hold"/>
                                        <p:tgtEl>
                                          <p:spTgt spid="104451"/>
                                        </p:tgtEl>
                                        <p:attrNameLst>
                                          <p:attrName>ppt_x</p:attrName>
                                          <p:attrName>ppt_y</p:attrName>
                                        </p:attrNameLst>
                                      </p:cBhvr>
                                      <p:rCtr x="0" y="425"/>
                                    </p:animMotion>
                                  </p:childTnLst>
                                </p:cTn>
                              </p:par>
                            </p:childTnLst>
                          </p:cTn>
                        </p:par>
                        <p:par>
                          <p:cTn id="11" fill="hold">
                            <p:stCondLst>
                              <p:cond delay="5000"/>
                            </p:stCondLst>
                            <p:childTnLst>
                              <p:par>
                                <p:cTn id="12" presetID="64" presetClass="path" presetSubtype="0" accel="50000" decel="50000" fill="hold" grpId="2" nodeType="afterEffect">
                                  <p:stCondLst>
                                    <p:cond delay="0"/>
                                  </p:stCondLst>
                                  <p:childTnLst>
                                    <p:animMotion origin="layout" path="M 1.11111E-6 0.85479 L 1.11111E-6 0.00531 " pathEditMode="relative" rAng="0" ptsTypes="AA">
                                      <p:cBhvr>
                                        <p:cTn id="13" dur="2000" fill="hold"/>
                                        <p:tgtEl>
                                          <p:spTgt spid="104451"/>
                                        </p:tgtEl>
                                        <p:attrNameLst>
                                          <p:attrName>ppt_x</p:attrName>
                                          <p:attrName>ppt_y</p:attrName>
                                        </p:attrNameLst>
                                      </p:cBhvr>
                                      <p:rCtr x="0" y="-425"/>
                                    </p:animMotion>
                                  </p:childTnLst>
                                </p:cTn>
                              </p:par>
                            </p:childTnLst>
                          </p:cTn>
                        </p:par>
                        <p:par>
                          <p:cTn id="14" fill="hold">
                            <p:stCondLst>
                              <p:cond delay="7000"/>
                            </p:stCondLst>
                            <p:childTnLst>
                              <p:par>
                                <p:cTn id="15" presetID="42" presetClass="path" presetSubtype="0" accel="50000" decel="50000" fill="hold" grpId="3" nodeType="afterEffect">
                                  <p:stCondLst>
                                    <p:cond delay="0"/>
                                  </p:stCondLst>
                                  <p:childTnLst>
                                    <p:animMotion origin="layout" path="M 1.11111E-6 0.00532 L 1.11111E-6 0.86011 " pathEditMode="relative" rAng="0" ptsTypes="AA">
                                      <p:cBhvr>
                                        <p:cTn id="16" dur="3000" fill="hold"/>
                                        <p:tgtEl>
                                          <p:spTgt spid="104451"/>
                                        </p:tgtEl>
                                        <p:attrNameLst>
                                          <p:attrName>ppt_x</p:attrName>
                                          <p:attrName>ppt_y</p:attrName>
                                        </p:attrNameLst>
                                      </p:cBhvr>
                                      <p:rCtr x="0" y="427"/>
                                    </p:animMotion>
                                  </p:childTnLst>
                                </p:cTn>
                              </p:par>
                            </p:childTnLst>
                          </p:cTn>
                        </p:par>
                        <p:par>
                          <p:cTn id="17" fill="hold">
                            <p:stCondLst>
                              <p:cond delay="10000"/>
                            </p:stCondLst>
                            <p:childTnLst>
                              <p:par>
                                <p:cTn id="18" presetID="64" presetClass="path" presetSubtype="0" accel="50000" decel="50000" fill="hold" grpId="4" nodeType="afterEffect">
                                  <p:stCondLst>
                                    <p:cond delay="0"/>
                                  </p:stCondLst>
                                  <p:childTnLst>
                                    <p:animMotion origin="layout" path="M 1.11111E-6 0.85479 L 1.11111E-6 0.00531 " pathEditMode="relative" rAng="0" ptsTypes="AA">
                                      <p:cBhvr>
                                        <p:cTn id="19" dur="3000" fill="hold"/>
                                        <p:tgtEl>
                                          <p:spTgt spid="104451"/>
                                        </p:tgtEl>
                                        <p:attrNameLst>
                                          <p:attrName>ppt_x</p:attrName>
                                          <p:attrName>ppt_y</p:attrName>
                                        </p:attrNameLst>
                                      </p:cBhvr>
                                      <p:rCtr x="0" y="-425"/>
                                    </p:animMotion>
                                  </p:childTnLst>
                                </p:cTn>
                              </p:par>
                            </p:childTnLst>
                          </p:cTn>
                        </p:par>
                        <p:par>
                          <p:cTn id="20" fill="hold">
                            <p:stCondLst>
                              <p:cond delay="13000"/>
                            </p:stCondLst>
                            <p:childTnLst>
                              <p:par>
                                <p:cTn id="21" presetID="42" presetClass="path" presetSubtype="0" accel="50000" decel="50000" fill="hold" grpId="5" nodeType="afterEffect">
                                  <p:stCondLst>
                                    <p:cond delay="0"/>
                                  </p:stCondLst>
                                  <p:childTnLst>
                                    <p:animMotion origin="layout" path="M 1.11111E-6 0.00532 L 1.11111E-6 0.83907 " pathEditMode="relative" rAng="0" ptsTypes="AA">
                                      <p:cBhvr>
                                        <p:cTn id="22" dur="3000" fill="hold"/>
                                        <p:tgtEl>
                                          <p:spTgt spid="104451"/>
                                        </p:tgtEl>
                                        <p:attrNameLst>
                                          <p:attrName>ppt_x</p:attrName>
                                          <p:attrName>ppt_y</p:attrName>
                                        </p:attrNameLst>
                                      </p:cBhvr>
                                      <p:rCtr x="0" y="417"/>
                                    </p:animMotion>
                                  </p:childTnLst>
                                </p:cTn>
                              </p:par>
                            </p:childTnLst>
                          </p:cTn>
                        </p:par>
                        <p:par>
                          <p:cTn id="23" fill="hold">
                            <p:stCondLst>
                              <p:cond delay="16000"/>
                            </p:stCondLst>
                            <p:childTnLst>
                              <p:par>
                                <p:cTn id="24" presetID="64" presetClass="path" presetSubtype="0" accel="50000" decel="50000" fill="hold" grpId="6" nodeType="afterEffect">
                                  <p:stCondLst>
                                    <p:cond delay="0"/>
                                  </p:stCondLst>
                                  <p:childTnLst>
                                    <p:animMotion origin="layout" path="M 1.11111E-6 0.85479 L 1.11111E-6 0.00531 " pathEditMode="relative" rAng="0" ptsTypes="AA">
                                      <p:cBhvr>
                                        <p:cTn id="25" dur="3000" fill="hold"/>
                                        <p:tgtEl>
                                          <p:spTgt spid="104451"/>
                                        </p:tgtEl>
                                        <p:attrNameLst>
                                          <p:attrName>ppt_x</p:attrName>
                                          <p:attrName>ppt_y</p:attrName>
                                        </p:attrNameLst>
                                      </p:cBhvr>
                                      <p:rCtr x="0" y="-425"/>
                                    </p:animMotion>
                                  </p:childTnLst>
                                </p:cTn>
                              </p:par>
                            </p:childTnLst>
                          </p:cTn>
                        </p:par>
                        <p:par>
                          <p:cTn id="26" fill="hold">
                            <p:stCondLst>
                              <p:cond delay="19000"/>
                            </p:stCondLst>
                            <p:childTnLst>
                              <p:par>
                                <p:cTn id="27" presetID="42" presetClass="path" presetSubtype="0" accel="50000" decel="50000" fill="hold" grpId="7" nodeType="afterEffect">
                                  <p:stCondLst>
                                    <p:cond delay="0"/>
                                  </p:stCondLst>
                                  <p:childTnLst>
                                    <p:animMotion origin="layout" path="M 1.11111E-6 -4.62428E-6 L 1.11111E-6 0.81295 " pathEditMode="relative" rAng="0" ptsTypes="AA">
                                      <p:cBhvr>
                                        <p:cTn id="28" dur="3000" fill="hold"/>
                                        <p:tgtEl>
                                          <p:spTgt spid="104451"/>
                                        </p:tgtEl>
                                        <p:attrNameLst>
                                          <p:attrName>ppt_x</p:attrName>
                                          <p:attrName>ppt_y</p:attrName>
                                        </p:attrNameLst>
                                      </p:cBhvr>
                                      <p:rCtr x="0" y="406"/>
                                    </p:animMotion>
                                  </p:childTnLst>
                                </p:cTn>
                              </p:par>
                            </p:childTnLst>
                          </p:cTn>
                        </p:par>
                        <p:par>
                          <p:cTn id="29" fill="hold">
                            <p:stCondLst>
                              <p:cond delay="22000"/>
                            </p:stCondLst>
                            <p:childTnLst>
                              <p:par>
                                <p:cTn id="30" presetID="64" presetClass="path" presetSubtype="0" accel="50000" decel="50000" fill="hold" grpId="8" nodeType="afterEffect">
                                  <p:stCondLst>
                                    <p:cond delay="0"/>
                                  </p:stCondLst>
                                  <p:childTnLst>
                                    <p:animMotion origin="layout" path="M 1.11111E-6 0.85479 L 1.11111E-6 0.00531 " pathEditMode="relative" rAng="0" ptsTypes="AA">
                                      <p:cBhvr>
                                        <p:cTn id="31" dur="3000" fill="hold"/>
                                        <p:tgtEl>
                                          <p:spTgt spid="104451"/>
                                        </p:tgtEl>
                                        <p:attrNameLst>
                                          <p:attrName>ppt_x</p:attrName>
                                          <p:attrName>ppt_y</p:attrName>
                                        </p:attrNameLst>
                                      </p:cBhvr>
                                      <p:rCtr x="0" y="-425"/>
                                    </p:animMotion>
                                  </p:childTnLst>
                                </p:cTn>
                              </p:par>
                            </p:childTnLst>
                          </p:cTn>
                        </p:par>
                        <p:par>
                          <p:cTn id="32" fill="hold">
                            <p:stCondLst>
                              <p:cond delay="25000"/>
                            </p:stCondLst>
                            <p:childTnLst>
                              <p:par>
                                <p:cTn id="33" presetID="42" presetClass="path" presetSubtype="0" accel="50000" decel="50000" fill="hold" grpId="9" nodeType="afterEffect">
                                  <p:stCondLst>
                                    <p:cond delay="0"/>
                                  </p:stCondLst>
                                  <p:childTnLst>
                                    <p:animMotion origin="layout" path="M 1.11111E-6 0.00532 L 1.11111E-6 0.86011 " pathEditMode="relative" rAng="0" ptsTypes="AA">
                                      <p:cBhvr>
                                        <p:cTn id="34" dur="3000" fill="hold"/>
                                        <p:tgtEl>
                                          <p:spTgt spid="104451"/>
                                        </p:tgtEl>
                                        <p:attrNameLst>
                                          <p:attrName>ppt_x</p:attrName>
                                          <p:attrName>ppt_y</p:attrName>
                                        </p:attrNameLst>
                                      </p:cBhvr>
                                      <p:rCtr x="0" y="427"/>
                                    </p:animMotion>
                                  </p:childTnLst>
                                </p:cTn>
                              </p:par>
                            </p:childTnLst>
                          </p:cTn>
                        </p:par>
                        <p:par>
                          <p:cTn id="35" fill="hold">
                            <p:stCondLst>
                              <p:cond delay="28000"/>
                            </p:stCondLst>
                            <p:childTnLst>
                              <p:par>
                                <p:cTn id="36" presetID="64" presetClass="path" presetSubtype="0" accel="50000" decel="50000" fill="hold" grpId="10" nodeType="afterEffect">
                                  <p:stCondLst>
                                    <p:cond delay="0"/>
                                  </p:stCondLst>
                                  <p:childTnLst>
                                    <p:animMotion origin="layout" path="M 1.11111E-6 0.85479 L 1.11111E-6 0.00531 " pathEditMode="relative" rAng="0" ptsTypes="AA">
                                      <p:cBhvr>
                                        <p:cTn id="37" dur="3000" fill="hold"/>
                                        <p:tgtEl>
                                          <p:spTgt spid="104451"/>
                                        </p:tgtEl>
                                        <p:attrNameLst>
                                          <p:attrName>ppt_x</p:attrName>
                                          <p:attrName>ppt_y</p:attrName>
                                        </p:attrNameLst>
                                      </p:cBhvr>
                                      <p:rCtr x="0" y="-42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animBg="1"/>
      <p:bldP spid="104451" grpId="1" animBg="1"/>
      <p:bldP spid="104451" grpId="2" animBg="1"/>
      <p:bldP spid="104451" grpId="3" animBg="1"/>
      <p:bldP spid="104451" grpId="4" animBg="1"/>
      <p:bldP spid="104451" grpId="5" animBg="1"/>
      <p:bldP spid="104451" grpId="6" animBg="1"/>
      <p:bldP spid="104451" grpId="7" animBg="1"/>
      <p:bldP spid="104451" grpId="8" animBg="1"/>
      <p:bldP spid="104451" grpId="9" animBg="1"/>
      <p:bldP spid="104451" grpId="1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Line 2"/>
          <p:cNvSpPr>
            <a:spLocks noChangeShapeType="1"/>
          </p:cNvSpPr>
          <p:nvPr/>
        </p:nvSpPr>
        <p:spPr bwMode="auto">
          <a:xfrm>
            <a:off x="250825" y="3068638"/>
            <a:ext cx="8642350" cy="0"/>
          </a:xfrm>
          <a:prstGeom prst="line">
            <a:avLst/>
          </a:prstGeom>
          <a:noFill/>
          <a:ln w="92075">
            <a:solidFill>
              <a:srgbClr val="993300"/>
            </a:solidFill>
            <a:round/>
            <a:headEnd/>
            <a:tailEnd/>
          </a:ln>
          <a:effectLst/>
        </p:spPr>
        <p:txBody>
          <a:bodyPr/>
          <a:lstStyle/>
          <a:p>
            <a:endParaRPr lang="ru-RU"/>
          </a:p>
        </p:txBody>
      </p:sp>
      <p:sp>
        <p:nvSpPr>
          <p:cNvPr id="103427" name="Oval 3"/>
          <p:cNvSpPr>
            <a:spLocks noChangeArrowheads="1"/>
          </p:cNvSpPr>
          <p:nvPr/>
        </p:nvSpPr>
        <p:spPr bwMode="auto">
          <a:xfrm>
            <a:off x="0" y="2852738"/>
            <a:ext cx="611188" cy="504825"/>
          </a:xfrm>
          <a:prstGeom prst="ellipse">
            <a:avLst/>
          </a:prstGeom>
          <a:solidFill>
            <a:srgbClr val="800000"/>
          </a:solidFill>
          <a:ln w="9525">
            <a:solidFill>
              <a:schemeClr val="tx1"/>
            </a:solidFill>
            <a:round/>
            <a:headEnd/>
            <a:tailEnd/>
          </a:ln>
          <a:effectLst/>
        </p:spPr>
        <p:txBody>
          <a:bodyPr wrap="none" anchor="ctr"/>
          <a:lstStyle/>
          <a:p>
            <a:endParaRPr lang="ru-RU"/>
          </a:p>
        </p:txBody>
      </p:sp>
    </p:spTree>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103427"/>
                                        </p:tgtEl>
                                        <p:attrNameLst>
                                          <p:attrName>style.visibility</p:attrName>
                                        </p:attrNameLst>
                                      </p:cBhvr>
                                      <p:to>
                                        <p:strVal val="visible"/>
                                      </p:to>
                                    </p:set>
                                    <p:animEffect transition="in" filter="checkerboard(across)">
                                      <p:cBhvr>
                                        <p:cTn id="7" dur="500"/>
                                        <p:tgtEl>
                                          <p:spTgt spid="103427"/>
                                        </p:tgtEl>
                                      </p:cBhvr>
                                    </p:animEffect>
                                  </p:childTnLst>
                                </p:cTn>
                              </p:par>
                            </p:childTnLst>
                          </p:cTn>
                        </p:par>
                        <p:par>
                          <p:cTn id="8" fill="hold">
                            <p:stCondLst>
                              <p:cond delay="500"/>
                            </p:stCondLst>
                            <p:childTnLst>
                              <p:par>
                                <p:cTn id="9" presetID="63" presetClass="path" presetSubtype="0" accel="50000" decel="50000" fill="hold" grpId="1" nodeType="afterEffect">
                                  <p:stCondLst>
                                    <p:cond delay="0"/>
                                  </p:stCondLst>
                                  <p:childTnLst>
                                    <p:animMotion origin="layout" path="M -3.33333E-6 -4.33526E-6 L 0.91545 -0.00531 " pathEditMode="relative" rAng="0" ptsTypes="AA">
                                      <p:cBhvr>
                                        <p:cTn id="10" dur="3000" fill="hold"/>
                                        <p:tgtEl>
                                          <p:spTgt spid="103427"/>
                                        </p:tgtEl>
                                        <p:attrNameLst>
                                          <p:attrName>ppt_x</p:attrName>
                                          <p:attrName>ppt_y</p:attrName>
                                        </p:attrNameLst>
                                      </p:cBhvr>
                                      <p:rCtr x="458" y="-3"/>
                                    </p:animMotion>
                                  </p:childTnLst>
                                </p:cTn>
                              </p:par>
                            </p:childTnLst>
                          </p:cTn>
                        </p:par>
                        <p:par>
                          <p:cTn id="11" fill="hold">
                            <p:stCondLst>
                              <p:cond delay="3500"/>
                            </p:stCondLst>
                            <p:childTnLst>
                              <p:par>
                                <p:cTn id="12" presetID="35" presetClass="path" presetSubtype="0" accel="50000" decel="50000" fill="hold" grpId="2" nodeType="afterEffect">
                                  <p:stCondLst>
                                    <p:cond delay="0"/>
                                  </p:stCondLst>
                                  <p:childTnLst>
                                    <p:animMotion origin="layout" path="M 0.91545 -0.00531 L 0.00209 -0.00531 " pathEditMode="relative" rAng="0" ptsTypes="AA">
                                      <p:cBhvr>
                                        <p:cTn id="13" dur="3000" fill="hold"/>
                                        <p:tgtEl>
                                          <p:spTgt spid="103427"/>
                                        </p:tgtEl>
                                        <p:attrNameLst>
                                          <p:attrName>ppt_x</p:attrName>
                                          <p:attrName>ppt_y</p:attrName>
                                        </p:attrNameLst>
                                      </p:cBhvr>
                                      <p:rCtr x="-457" y="0"/>
                                    </p:animMotion>
                                  </p:childTnLst>
                                </p:cTn>
                              </p:par>
                            </p:childTnLst>
                          </p:cTn>
                        </p:par>
                        <p:par>
                          <p:cTn id="14" fill="hold">
                            <p:stCondLst>
                              <p:cond delay="6500"/>
                            </p:stCondLst>
                            <p:childTnLst>
                              <p:par>
                                <p:cTn id="15" presetID="63" presetClass="path" presetSubtype="0" accel="50000" decel="50000" fill="hold" grpId="3" nodeType="afterEffect">
                                  <p:stCondLst>
                                    <p:cond delay="0"/>
                                  </p:stCondLst>
                                  <p:childTnLst>
                                    <p:animMotion origin="layout" path="M 3.33333E-6 3.58382E-6 L 0.91336 3.58382E-6 " pathEditMode="relative" rAng="0" ptsTypes="AA">
                                      <p:cBhvr>
                                        <p:cTn id="16" dur="3000" fill="hold"/>
                                        <p:tgtEl>
                                          <p:spTgt spid="103427"/>
                                        </p:tgtEl>
                                        <p:attrNameLst>
                                          <p:attrName>ppt_x</p:attrName>
                                          <p:attrName>ppt_y</p:attrName>
                                        </p:attrNameLst>
                                      </p:cBhvr>
                                      <p:rCtr x="457" y="0"/>
                                    </p:animMotion>
                                  </p:childTnLst>
                                </p:cTn>
                              </p:par>
                            </p:childTnLst>
                          </p:cTn>
                        </p:par>
                        <p:par>
                          <p:cTn id="17" fill="hold">
                            <p:stCondLst>
                              <p:cond delay="9500"/>
                            </p:stCondLst>
                            <p:childTnLst>
                              <p:par>
                                <p:cTn id="18" presetID="35" presetClass="path" presetSubtype="0" accel="50000" decel="50000" fill="hold" grpId="4" nodeType="afterEffect">
                                  <p:stCondLst>
                                    <p:cond delay="0"/>
                                  </p:stCondLst>
                                  <p:childTnLst>
                                    <p:animMotion origin="layout" path="M 0.91545 -0.00531 L 0.00209 0.00532 " pathEditMode="relative" rAng="0" ptsTypes="AA">
                                      <p:cBhvr>
                                        <p:cTn id="19" dur="3000" fill="hold"/>
                                        <p:tgtEl>
                                          <p:spTgt spid="103427"/>
                                        </p:tgtEl>
                                        <p:attrNameLst>
                                          <p:attrName>ppt_x</p:attrName>
                                          <p:attrName>ppt_y</p:attrName>
                                        </p:attrNameLst>
                                      </p:cBhvr>
                                      <p:rCtr x="-457" y="5"/>
                                    </p:animMotion>
                                  </p:childTnLst>
                                </p:cTn>
                              </p:par>
                            </p:childTnLst>
                          </p:cTn>
                        </p:par>
                        <p:par>
                          <p:cTn id="20" fill="hold">
                            <p:stCondLst>
                              <p:cond delay="12500"/>
                            </p:stCondLst>
                            <p:childTnLst>
                              <p:par>
                                <p:cTn id="21" presetID="63" presetClass="path" presetSubtype="0" accel="50000" decel="50000" fill="hold" grpId="5" nodeType="afterEffect">
                                  <p:stCondLst>
                                    <p:cond delay="0"/>
                                  </p:stCondLst>
                                  <p:childTnLst>
                                    <p:animMotion origin="layout" path="M 0.00208 -0.00532 L 0.90972 -0.01063 " pathEditMode="relative" rAng="0" ptsTypes="AA">
                                      <p:cBhvr>
                                        <p:cTn id="22" dur="3000" fill="hold"/>
                                        <p:tgtEl>
                                          <p:spTgt spid="103427"/>
                                        </p:tgtEl>
                                        <p:attrNameLst>
                                          <p:attrName>ppt_x</p:attrName>
                                          <p:attrName>ppt_y</p:attrName>
                                        </p:attrNameLst>
                                      </p:cBhvr>
                                      <p:rCtr x="454" y="-3"/>
                                    </p:animMotion>
                                  </p:childTnLst>
                                </p:cTn>
                              </p:par>
                            </p:childTnLst>
                          </p:cTn>
                        </p:par>
                        <p:par>
                          <p:cTn id="23" fill="hold">
                            <p:stCondLst>
                              <p:cond delay="15500"/>
                            </p:stCondLst>
                            <p:childTnLst>
                              <p:par>
                                <p:cTn id="24" presetID="35" presetClass="path" presetSubtype="0" accel="50000" decel="50000" fill="hold" grpId="6" nodeType="afterEffect">
                                  <p:stCondLst>
                                    <p:cond delay="0"/>
                                  </p:stCondLst>
                                  <p:childTnLst>
                                    <p:animMotion origin="layout" path="M 0.91545 -0.00531 L -0.0059 -0.00531 " pathEditMode="relative" rAng="0" ptsTypes="AA">
                                      <p:cBhvr>
                                        <p:cTn id="25" dur="3000" fill="hold"/>
                                        <p:tgtEl>
                                          <p:spTgt spid="103427"/>
                                        </p:tgtEl>
                                        <p:attrNameLst>
                                          <p:attrName>ppt_x</p:attrName>
                                          <p:attrName>ppt_y</p:attrName>
                                        </p:attrNameLst>
                                      </p:cBhvr>
                                      <p:rCtr x="-461" y="0"/>
                                    </p:animMotion>
                                  </p:childTnLst>
                                </p:cTn>
                              </p:par>
                            </p:childTnLst>
                          </p:cTn>
                        </p:par>
                        <p:par>
                          <p:cTn id="26" fill="hold">
                            <p:stCondLst>
                              <p:cond delay="18500"/>
                            </p:stCondLst>
                            <p:childTnLst>
                              <p:par>
                                <p:cTn id="27" presetID="63" presetClass="path" presetSubtype="0" accel="50000" decel="50000" fill="hold" grpId="7" nodeType="afterEffect">
                                  <p:stCondLst>
                                    <p:cond delay="0"/>
                                  </p:stCondLst>
                                  <p:childTnLst>
                                    <p:animMotion origin="layout" path="M 0.00208 -0.00532 L 0.90972 -0.01063 " pathEditMode="relative" rAng="0" ptsTypes="AA">
                                      <p:cBhvr>
                                        <p:cTn id="28" dur="3000" fill="hold"/>
                                        <p:tgtEl>
                                          <p:spTgt spid="103427"/>
                                        </p:tgtEl>
                                        <p:attrNameLst>
                                          <p:attrName>ppt_x</p:attrName>
                                          <p:attrName>ppt_y</p:attrName>
                                        </p:attrNameLst>
                                      </p:cBhvr>
                                      <p:rCtr x="454" y="-3"/>
                                    </p:animMotion>
                                  </p:childTnLst>
                                </p:cTn>
                              </p:par>
                            </p:childTnLst>
                          </p:cTn>
                        </p:par>
                        <p:par>
                          <p:cTn id="29" fill="hold">
                            <p:stCondLst>
                              <p:cond delay="21500"/>
                            </p:stCondLst>
                            <p:childTnLst>
                              <p:par>
                                <p:cTn id="30" presetID="35" presetClass="path" presetSubtype="0" accel="50000" decel="50000" fill="hold" grpId="8" nodeType="afterEffect">
                                  <p:stCondLst>
                                    <p:cond delay="0"/>
                                  </p:stCondLst>
                                  <p:childTnLst>
                                    <p:animMotion origin="layout" path="M 0.91545 -0.00531 L 0.0099 -0.00531 " pathEditMode="relative" rAng="0" ptsTypes="AA">
                                      <p:cBhvr>
                                        <p:cTn id="31" dur="3000" fill="hold"/>
                                        <p:tgtEl>
                                          <p:spTgt spid="103427"/>
                                        </p:tgtEl>
                                        <p:attrNameLst>
                                          <p:attrName>ppt_x</p:attrName>
                                          <p:attrName>ppt_y</p:attrName>
                                        </p:attrNameLst>
                                      </p:cBhvr>
                                      <p:rCtr x="-453" y="0"/>
                                    </p:animMotion>
                                  </p:childTnLst>
                                </p:cTn>
                              </p:par>
                            </p:childTnLst>
                          </p:cTn>
                        </p:par>
                        <p:par>
                          <p:cTn id="32" fill="hold">
                            <p:stCondLst>
                              <p:cond delay="24500"/>
                            </p:stCondLst>
                            <p:childTnLst>
                              <p:par>
                                <p:cTn id="33" presetID="63" presetClass="path" presetSubtype="0" accel="50000" decel="50000" fill="hold" grpId="9" nodeType="afterEffect">
                                  <p:stCondLst>
                                    <p:cond delay="0"/>
                                  </p:stCondLst>
                                  <p:childTnLst>
                                    <p:animMotion origin="layout" path="M 3.33333E-6 3.58382E-6 L 0.90555 -0.01041 " pathEditMode="relative" rAng="0" ptsTypes="AA">
                                      <p:cBhvr>
                                        <p:cTn id="34" dur="3000" fill="hold"/>
                                        <p:tgtEl>
                                          <p:spTgt spid="103427"/>
                                        </p:tgtEl>
                                        <p:attrNameLst>
                                          <p:attrName>ppt_x</p:attrName>
                                          <p:attrName>ppt_y</p:attrName>
                                        </p:attrNameLst>
                                      </p:cBhvr>
                                      <p:rCtr x="453" y="-5"/>
                                    </p:animMotion>
                                  </p:childTnLst>
                                </p:cTn>
                              </p:par>
                            </p:childTnLst>
                          </p:cTn>
                        </p:par>
                        <p:par>
                          <p:cTn id="35" fill="hold">
                            <p:stCondLst>
                              <p:cond delay="27500"/>
                            </p:stCondLst>
                            <p:childTnLst>
                              <p:par>
                                <p:cTn id="36" presetID="35" presetClass="path" presetSubtype="0" accel="50000" decel="50000" fill="hold" grpId="10" nodeType="afterEffect">
                                  <p:stCondLst>
                                    <p:cond delay="0"/>
                                  </p:stCondLst>
                                  <p:childTnLst>
                                    <p:animMotion origin="layout" path="M 0.91545 -0.00531 L -0.0059 -0.00531 " pathEditMode="relative" rAng="0" ptsTypes="AA">
                                      <p:cBhvr>
                                        <p:cTn id="37" dur="3000" fill="hold"/>
                                        <p:tgtEl>
                                          <p:spTgt spid="103427"/>
                                        </p:tgtEl>
                                        <p:attrNameLst>
                                          <p:attrName>ppt_x</p:attrName>
                                          <p:attrName>ppt_y</p:attrName>
                                        </p:attrNameLst>
                                      </p:cBhvr>
                                      <p:rCtr x="-461"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animBg="1"/>
      <p:bldP spid="103427" grpId="1" animBg="1"/>
      <p:bldP spid="103427" grpId="2" animBg="1"/>
      <p:bldP spid="103427" grpId="3" animBg="1"/>
      <p:bldP spid="103427" grpId="4" animBg="1"/>
      <p:bldP spid="103427" grpId="5" animBg="1"/>
      <p:bldP spid="103427" grpId="6" animBg="1"/>
      <p:bldP spid="103427" grpId="7" animBg="1"/>
      <p:bldP spid="103427" grpId="8" animBg="1"/>
      <p:bldP spid="103427" grpId="9" animBg="1"/>
      <p:bldP spid="103427" grpId="1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262</TotalTime>
  <Words>649</Words>
  <Application>Microsoft Office PowerPoint</Application>
  <PresentationFormat>Экран (4:3)</PresentationFormat>
  <Paragraphs>90</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Поток</vt:lpstr>
      <vt:lpstr>Дәресебезгә рәхим итегез!  Добро пожаловать на урок!</vt:lpstr>
      <vt:lpstr>БЕЛЕП ТОР:</vt:lpstr>
      <vt:lpstr>Дәреснең максаты:</vt:lpstr>
      <vt:lpstr>Фонетик күнегү</vt:lpstr>
      <vt:lpstr>Сорауларга җавап бир-  ответь на вопросы</vt:lpstr>
      <vt:lpstr>Зарарлы гадәтләрдән сакланыгыз!</vt:lpstr>
      <vt:lpstr>Тәрҗемә ит:-  Переведи</vt:lpstr>
      <vt:lpstr>Слайд 8</vt:lpstr>
      <vt:lpstr>Слайд 9</vt:lpstr>
      <vt:lpstr>Слайд 10</vt:lpstr>
      <vt:lpstr>Слайд 11</vt:lpstr>
      <vt:lpstr>Слайд 12</vt:lpstr>
      <vt:lpstr>Слайд 13</vt:lpstr>
      <vt:lpstr>Без- киләчәк кешеләре!</vt:lpstr>
      <vt:lpstr>   Тәрҗемәсен тап:            </vt:lpstr>
      <vt:lpstr>Инфинитив</vt:lpstr>
      <vt:lpstr> ИНФИНИТИВ</vt:lpstr>
      <vt:lpstr>ПАМЯТКА. ОЗАК ЯШӘР ӨЧЕН: - авырмаска, үзеңне сакларга; -  тәмәке, сыра кулланмаска; - һәрвакыт саф һавада булырга, чиста су эчәргә, файдалы ризык ашарга, уңайлы киенергә; -  актив тормыш алып барырга, ялыңны алдан уйларга; -  авырлыкларга, стрессларга бирешмәскә; -  шат күңелле кешеләр белән аралашырга кирәк</vt:lpstr>
      <vt:lpstr>Өй эше-  Домашнее задание</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24</cp:revision>
  <dcterms:created xsi:type="dcterms:W3CDTF">2012-05-06T18:44:24Z</dcterms:created>
  <dcterms:modified xsi:type="dcterms:W3CDTF">2014-12-13T19:49:01Z</dcterms:modified>
</cp:coreProperties>
</file>