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12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FCA597-4548-47B1-8791-B3C3B82F47A5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B0A9F6-4F57-4E28-BAB6-1D8DAB616BE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687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8AD4-65A3-412C-AF53-8D60E84A4A96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37E06-0360-4CFB-B53B-168B7AE672F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0D02FE-77A1-4704-8FA5-78CDAFA3D5E3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A77C2-EDEB-4B7C-88A6-F906F9DCC7C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668080-52A6-4D21-BA92-563A541A6223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8973C3-8A48-4E24-9E72-2D615F63F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14113D-C882-467D-888E-01879A2E85C7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5B342D-2688-44B3-8833-A29CFB3A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7FF6D9-7D45-4E7A-AA80-BC1043CB8A6B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BC452B-2FF0-4F81-8E03-457833F33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C7F3F-7406-433B-8714-DFC2A0008B9E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DC6B7-5C8A-4622-8E0B-836BFA1D74A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28A19-5C9E-4BB2-89ED-1ACBB9138510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D55E2-F9E4-4789-8AA0-B761C171436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D7E6D-28C8-43B7-B91F-A2EBEB2176C5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0B3F2-0F38-4D46-920A-D1CBA710E82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7159-C8CF-4382-84BF-373EAC3EACFB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2AA41-CC0D-4198-81EC-7B85D9E4B8E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EF8CBB-1BA3-4BDA-BEEA-DD88976D4494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33547-42A9-4385-A10E-4C39921D9F1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03134E-612C-4B41-8447-8E885C323E46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5FAB2-A136-4E1F-B591-602B1C6817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237252-7AA9-41D3-894E-CDD3EBA9E115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7412C-48EF-49A7-BB75-3A0634C1EB3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04D583-8110-47FE-AF2A-3A1F6606A4DA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342F2-4EE8-41EE-A700-EF795C49A27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353BB1E0-7C8D-4A2D-9ED8-148846657AC3}" type="datetimeFigureOut">
              <a:rPr lang="ru-RU"/>
              <a:pPr/>
              <a:t>12.09.2015</a:t>
            </a:fld>
            <a:endParaRPr lang="ru-RU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9A8A6CE5-085E-4693-976F-E1112126388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58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12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2" name="Дата 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E5BDFF2-DAC4-4AE7-B616-3D7F5042FF52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14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9CB5168-F223-4824-9D15-C97D1220E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1820863"/>
            <a:ext cx="8135937" cy="3108325"/>
          </a:xfrm>
          <a:solidFill>
            <a:schemeClr val="bg1"/>
          </a:solidFill>
          <a:ln cap="flat" algn="ctr">
            <a:solidFill>
              <a:srgbClr val="B5E02B"/>
            </a:solidFill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 lIns="45720" rIns="45720" anchor="b"/>
          <a:lstStyle/>
          <a:p>
            <a:pPr algn="r"/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Хакас т</a:t>
            </a:r>
            <a:r>
              <a:rPr lang="en-US" sz="690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л</a:t>
            </a:r>
            <a:r>
              <a:rPr lang="en-US" sz="690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не</a:t>
            </a:r>
            <a:r>
              <a:rPr lang="en-US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y</a:t>
            </a:r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 чоохтазып, пасха т</a:t>
            </a:r>
            <a:r>
              <a:rPr lang="en-US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ллерне</a:t>
            </a:r>
            <a:r>
              <a:rPr lang="en-US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y</a:t>
            </a:r>
            <a:r>
              <a:rPr lang="ru-RU" sz="69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 чоохтасчабыс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1563" y="857250"/>
            <a:ext cx="7643812" cy="5286375"/>
          </a:xfrm>
        </p:spPr>
        <p:txBody>
          <a:bodyPr lIns="45720" rIns="45720" anchor="b">
            <a:normAutofit/>
          </a:bodyPr>
          <a:lstStyle/>
          <a:p>
            <a:r>
              <a:rPr lang="ru-RU" sz="630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Карандаш </a:t>
            </a:r>
            <a:r>
              <a:rPr lang="ru-RU" sz="6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– хара тас  (черный камень)</a:t>
            </a:r>
            <a:br>
              <a:rPr lang="ru-RU" sz="6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</a:br>
            <a:r>
              <a:rPr lang="ru-RU" sz="630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карие </a:t>
            </a:r>
            <a:r>
              <a:rPr lang="ru-RU" sz="6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– хара (черный)</a:t>
            </a:r>
            <a:br>
              <a:rPr lang="ru-RU" sz="6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</a:br>
            <a:r>
              <a:rPr lang="ru-RU" sz="630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казна</a:t>
            </a:r>
            <a:r>
              <a:rPr lang="ru-RU" sz="6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 – хазна (сокровищница)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85813" y="500063"/>
            <a:ext cx="7772400" cy="1143000"/>
          </a:xfrm>
        </p:spPr>
        <p:txBody>
          <a:bodyPr lIns="45720" rIns="45720" anchor="b">
            <a:normAutofit/>
          </a:bodyPr>
          <a:lstStyle/>
          <a:p>
            <a:pPr algn="r"/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В.Г.Карпов: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42938" y="2000250"/>
            <a:ext cx="8072437" cy="4286250"/>
          </a:xfrm>
        </p:spPr>
        <p:txBody>
          <a:bodyPr lIns="182880" tIns="0">
            <a:normAutofit/>
          </a:bodyPr>
          <a:lstStyle/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Велосипед – пос ч</a:t>
            </a:r>
            <a:r>
              <a:rPr lang="en-US" sz="3300">
                <a:solidFill>
                  <a:srgbClr val="FF0000"/>
                </a:solidFill>
                <a:latin typeface="Times New Roman Hak" pitchFamily="18" charset="-52"/>
              </a:rPr>
              <a:t>e</a:t>
            </a: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г</a:t>
            </a:r>
            <a:r>
              <a:rPr lang="en-US" sz="3300">
                <a:solidFill>
                  <a:srgbClr val="FF0000"/>
                </a:solidFill>
                <a:latin typeface="Times New Roman Hak" pitchFamily="18" charset="-52"/>
              </a:rPr>
              <a:t>e</a:t>
            </a: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р</a:t>
            </a:r>
            <a:r>
              <a:rPr lang="en-US" sz="3300">
                <a:solidFill>
                  <a:srgbClr val="FF0000"/>
                </a:solidFill>
                <a:latin typeface="Times New Roman Hak" pitchFamily="18" charset="-52"/>
              </a:rPr>
              <a:t>x</a:t>
            </a: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е</a:t>
            </a:r>
            <a:r>
              <a:rPr lang="en-US" sz="3300">
                <a:solidFill>
                  <a:srgbClr val="FF0000"/>
                </a:solidFill>
                <a:latin typeface="Times New Roman Hak" pitchFamily="18" charset="-52"/>
              </a:rPr>
              <a:t>y</a:t>
            </a: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 ха</a:t>
            </a:r>
            <a:r>
              <a:rPr lang="en-US" sz="3300">
                <a:solidFill>
                  <a:srgbClr val="FF0000"/>
                </a:solidFill>
                <a:latin typeface="Times New Roman Hak" pitchFamily="18" charset="-52"/>
              </a:rPr>
              <a:t>y</a:t>
            </a: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аа;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Паровоз – оортартхыс;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Самовар – посхайнатхыс;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002060"/>
                </a:solidFill>
                <a:latin typeface="Times New Roman Hak" pitchFamily="18" charset="-52"/>
              </a:rPr>
              <a:t>Алай ба: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Галоша –мокроступы;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Тротуар – топталище;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Бильярдный кий – шаротык;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FF0000"/>
                </a:solidFill>
                <a:latin typeface="Times New Roman Hak" pitchFamily="18" charset="-52"/>
              </a:rPr>
              <a:t>Фортепиано -тихогром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300">
                <a:solidFill>
                  <a:srgbClr val="002060"/>
                </a:solidFill>
                <a:latin typeface="Times New Roman Hak" pitchFamily="18" charset="-52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57313" y="571500"/>
            <a:ext cx="7065962" cy="863600"/>
          </a:xfrm>
        </p:spPr>
        <p:txBody>
          <a:bodyPr lIns="45720" rIns="45720" anchor="b">
            <a:normAutofit/>
          </a:bodyPr>
          <a:lstStyle/>
          <a:p>
            <a:pPr algn="r"/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В.Г.Белинский: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0063" y="1643063"/>
            <a:ext cx="8429625" cy="4714875"/>
          </a:xfrm>
        </p:spPr>
        <p:txBody>
          <a:bodyPr lIns="182880" tIns="0">
            <a:normAutofit/>
          </a:bodyPr>
          <a:lstStyle/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000">
                <a:solidFill>
                  <a:srgbClr val="404040"/>
                </a:solidFill>
              </a:rPr>
              <a:t>«Какое бы ни было слово свое или чужое, лишь бы выражало заключенную в нем мысль, если чужое лучше выражает ее, чем свое, давайте чужое…»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28688" y="1071563"/>
            <a:ext cx="7566025" cy="5072062"/>
          </a:xfrm>
        </p:spPr>
        <p:txBody>
          <a:bodyPr lIns="182880" tIns="0"/>
          <a:lstStyle/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Чай –  хыдат с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j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з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;</a:t>
            </a:r>
          </a:p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Кофе – француз т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л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не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y</a:t>
            </a:r>
            <a:endParaRPr lang="ru-RU" sz="4400">
              <a:solidFill>
                <a:srgbClr val="002060"/>
              </a:solidFill>
              <a:latin typeface="Times New Roman Hak" pitchFamily="18" charset="-52"/>
            </a:endParaRPr>
          </a:p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Какао  - амер. </a:t>
            </a:r>
          </a:p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Мармелад  - португал  т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л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не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y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);</a:t>
            </a:r>
          </a:p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Бутерброт  - немец т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л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не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y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;</a:t>
            </a:r>
          </a:p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Кекс - английскай т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i</a:t>
            </a:r>
            <a:r>
              <a:rPr lang="ru-RU" sz="4400">
                <a:solidFill>
                  <a:srgbClr val="002060"/>
                </a:solidFill>
                <a:latin typeface="Times New Roman Hak" pitchFamily="18" charset="-52"/>
              </a:rPr>
              <a:t>лде</a:t>
            </a:r>
            <a:r>
              <a:rPr lang="en-US" sz="4400">
                <a:solidFill>
                  <a:srgbClr val="002060"/>
                </a:solidFill>
                <a:latin typeface="Times New Roman Hak" pitchFamily="18" charset="-52"/>
              </a:rPr>
              <a:t>y</a:t>
            </a:r>
            <a:endParaRPr lang="ru-RU" sz="4400">
              <a:solidFill>
                <a:srgbClr val="002060"/>
              </a:solidFill>
              <a:latin typeface="Times New Roman Hak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002588" cy="4449762"/>
          </a:xfrm>
        </p:spPr>
        <p:txBody>
          <a:bodyPr anchor="b">
            <a:normAutofit/>
          </a:bodyPr>
          <a:lstStyle/>
          <a:p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Диалог пас салы</a:t>
            </a:r>
            <a:r>
              <a:rPr lang="en-US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y</a:t>
            </a: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ар «Иртен  азыранчатса»</a:t>
            </a:r>
            <a:b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</a:b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(Пасха т</a:t>
            </a:r>
            <a:r>
              <a:rPr lang="en-US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лде</a:t>
            </a:r>
            <a:r>
              <a:rPr lang="en-US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y</a:t>
            </a: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 к</a:t>
            </a:r>
            <a:r>
              <a:rPr lang="en-US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рген с</a:t>
            </a:r>
            <a:r>
              <a:rPr lang="en-US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j</a:t>
            </a:r>
            <a:r>
              <a:rPr lang="ru-RU" sz="3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с  полбасха кирек)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1820863"/>
            <a:ext cx="7772400" cy="893762"/>
          </a:xfrm>
        </p:spPr>
        <p:txBody>
          <a:bodyPr lIns="45720" rIns="45720" anchor="b">
            <a:normAutofit fontScale="90000"/>
          </a:bodyPr>
          <a:lstStyle/>
          <a:p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22 </a:t>
            </a:r>
            <a:r>
              <a:rPr lang="ru-RU" sz="7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март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96900" y="3963988"/>
            <a:ext cx="7816850" cy="989012"/>
          </a:xfrm>
        </p:spPr>
        <p:txBody>
          <a:bodyPr lIns="182880" tIns="0">
            <a:normAutofit fontScale="92500"/>
          </a:bodyPr>
          <a:lstStyle/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5400" dirty="0">
                <a:solidFill>
                  <a:srgbClr val="262626"/>
                </a:solidFill>
                <a:latin typeface="Times New Roman Hak" pitchFamily="18" charset="-52"/>
              </a:rPr>
              <a:t>К</a:t>
            </a:r>
            <a:r>
              <a:rPr lang="en-US" sz="5400" dirty="0">
                <a:solidFill>
                  <a:srgbClr val="262626"/>
                </a:solidFill>
                <a:latin typeface="Times New Roman Hak" pitchFamily="18" charset="-52"/>
              </a:rPr>
              <a:t>j</a:t>
            </a:r>
            <a:r>
              <a:rPr lang="ru-RU" sz="5400" dirty="0" err="1">
                <a:solidFill>
                  <a:srgbClr val="262626"/>
                </a:solidFill>
                <a:latin typeface="Times New Roman Hak" pitchFamily="18" charset="-52"/>
              </a:rPr>
              <a:t>р</a:t>
            </a:r>
            <a:r>
              <a:rPr lang="en-US" sz="5400" dirty="0" err="1">
                <a:solidFill>
                  <a:srgbClr val="262626"/>
                </a:solidFill>
                <a:latin typeface="Times New Roman Hak" pitchFamily="18" charset="-52"/>
              </a:rPr>
              <a:t>i</a:t>
            </a:r>
            <a:r>
              <a:rPr lang="ru-RU" sz="5400" dirty="0">
                <a:solidFill>
                  <a:srgbClr val="262626"/>
                </a:solidFill>
                <a:latin typeface="Times New Roman Hak" pitchFamily="18" charset="-52"/>
              </a:rPr>
              <a:t>к </a:t>
            </a:r>
            <a:r>
              <a:rPr lang="ru-RU" sz="5400" dirty="0" err="1">
                <a:solidFill>
                  <a:srgbClr val="262626"/>
                </a:solidFill>
                <a:latin typeface="Times New Roman Hak" pitchFamily="18" charset="-52"/>
              </a:rPr>
              <a:t>айыны</a:t>
            </a:r>
            <a:r>
              <a:rPr lang="en-US" sz="5400" dirty="0">
                <a:solidFill>
                  <a:srgbClr val="262626"/>
                </a:solidFill>
                <a:latin typeface="Times New Roman Hak" pitchFamily="18" charset="-52"/>
              </a:rPr>
              <a:t>y</a:t>
            </a:r>
            <a:r>
              <a:rPr lang="ru-RU" sz="5400" dirty="0">
                <a:solidFill>
                  <a:srgbClr val="262626"/>
                </a:solidFill>
                <a:latin typeface="Times New Roman Hak" pitchFamily="18" charset="-52"/>
              </a:rPr>
              <a:t> </a:t>
            </a:r>
            <a:r>
              <a:rPr lang="ru-RU" sz="5400" dirty="0" smtClean="0">
                <a:solidFill>
                  <a:srgbClr val="262626"/>
                </a:solidFill>
                <a:latin typeface="Times New Roman Hak" pitchFamily="18" charset="-52"/>
              </a:rPr>
              <a:t>22-</a:t>
            </a:r>
            <a:r>
              <a:rPr lang="en-US" sz="5400" dirty="0">
                <a:solidFill>
                  <a:srgbClr val="262626"/>
                </a:solidFill>
                <a:latin typeface="Times New Roman Hak" pitchFamily="18" charset="-52"/>
              </a:rPr>
              <a:t>xi</a:t>
            </a:r>
            <a:r>
              <a:rPr lang="ru-RU" sz="5400" dirty="0">
                <a:solidFill>
                  <a:srgbClr val="262626"/>
                </a:solidFill>
                <a:latin typeface="Times New Roman Hak" pitchFamily="18" charset="-52"/>
              </a:rPr>
              <a:t> к</a:t>
            </a:r>
            <a:r>
              <a:rPr lang="en-US" sz="5400" dirty="0">
                <a:solidFill>
                  <a:srgbClr val="262626"/>
                </a:solidFill>
                <a:latin typeface="Times New Roman Hak" pitchFamily="18" charset="-52"/>
              </a:rPr>
              <a:t>e</a:t>
            </a:r>
            <a:r>
              <a:rPr lang="ru-RU" sz="5400" dirty="0" err="1">
                <a:solidFill>
                  <a:srgbClr val="262626"/>
                </a:solidFill>
                <a:latin typeface="Times New Roman Hak" pitchFamily="18" charset="-52"/>
              </a:rPr>
              <a:t>н</a:t>
            </a:r>
            <a:r>
              <a:rPr lang="en-US" sz="5400" dirty="0" err="1">
                <a:solidFill>
                  <a:srgbClr val="262626"/>
                </a:solidFill>
                <a:latin typeface="Times New Roman Hak" pitchFamily="18" charset="-52"/>
              </a:rPr>
              <a:t>i</a:t>
            </a:r>
            <a:endParaRPr lang="ru-RU" sz="5400" dirty="0">
              <a:solidFill>
                <a:srgbClr val="262626"/>
              </a:solidFill>
              <a:latin typeface="Times New Roman Hak" pitchFamily="18" charset="-52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071688" y="3643313"/>
            <a:ext cx="2928937" cy="2643187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1820863"/>
            <a:ext cx="7772400" cy="1828800"/>
          </a:xfrm>
        </p:spPr>
        <p:txBody>
          <a:bodyPr lIns="45720" rIns="45720" anchor="b">
            <a:normAutofit/>
          </a:bodyPr>
          <a:lstStyle/>
          <a:p>
            <a:r>
              <a:rPr lang="ru-RU" sz="75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Ракетка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22313" y="3684588"/>
            <a:ext cx="8135937" cy="2030412"/>
          </a:xfrm>
        </p:spPr>
        <p:txBody>
          <a:bodyPr lIns="182880" tIns="0">
            <a:noAutofit/>
          </a:bodyPr>
          <a:lstStyle/>
          <a:p>
            <a:pPr marL="36513" indent="0">
              <a:spcBef>
                <a:spcPct val="0"/>
              </a:spcBef>
              <a:buFont typeface="Wingdings" pitchFamily="2" charset="2"/>
              <a:buNone/>
            </a:pP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Стол азыра ойна</a:t>
            </a:r>
            <a:r>
              <a:rPr lang="en-US" sz="5400">
                <a:solidFill>
                  <a:srgbClr val="262626"/>
                </a:solidFill>
                <a:latin typeface="Times New Roman Hak" pitchFamily="18" charset="-52"/>
              </a:rPr>
              <a:t>x</a:t>
            </a: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а</a:t>
            </a:r>
            <a:r>
              <a:rPr lang="en-US" sz="5400">
                <a:solidFill>
                  <a:srgbClr val="262626"/>
                </a:solidFill>
                <a:latin typeface="Times New Roman Hak" pitchFamily="18" charset="-52"/>
              </a:rPr>
              <a:t>y</a:t>
            </a: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 сj</a:t>
            </a:r>
            <a:r>
              <a:rPr lang="en-US" sz="5400">
                <a:solidFill>
                  <a:srgbClr val="262626"/>
                </a:solidFill>
                <a:latin typeface="Times New Roman Hak" pitchFamily="18" charset="-52"/>
              </a:rPr>
              <a:t>j</a:t>
            </a: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лбек к</a:t>
            </a:r>
            <a:r>
              <a:rPr lang="en-US" sz="5400">
                <a:solidFill>
                  <a:srgbClr val="262626"/>
                </a:solidFill>
                <a:latin typeface="Times New Roman Hak" pitchFamily="18" charset="-52"/>
              </a:rPr>
              <a:t>e</a:t>
            </a: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р</a:t>
            </a:r>
            <a:r>
              <a:rPr lang="en-US" sz="5400">
                <a:solidFill>
                  <a:srgbClr val="262626"/>
                </a:solidFill>
                <a:latin typeface="Times New Roman Hak" pitchFamily="18" charset="-52"/>
              </a:rPr>
              <a:t>x</a:t>
            </a:r>
            <a:r>
              <a:rPr lang="ru-RU" sz="5400">
                <a:solidFill>
                  <a:srgbClr val="262626"/>
                </a:solidFill>
                <a:latin typeface="Times New Roman Hak" pitchFamily="18" charset="-52"/>
              </a:rPr>
              <a:t>егес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5429250" y="928688"/>
            <a:ext cx="2428875" cy="242887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1820863"/>
            <a:ext cx="7772400" cy="1828800"/>
          </a:xfrm>
        </p:spPr>
        <p:txBody>
          <a:bodyPr lIns="45720" rIns="45720" anchor="b">
            <a:normAutofit fontScale="90000"/>
          </a:bodyPr>
          <a:lstStyle/>
          <a:p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К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ск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, 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г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рс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, 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г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, халас, пес, одыр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x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ах, к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j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пчек, хоосха, айах, к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j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пен, адай, к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леет, муксун, 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з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к, П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д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р, им</a:t>
            </a:r>
            <a:r>
              <a:rPr lang="en-US" sz="5800">
                <a:solidFill>
                  <a:srgbClr val="2626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xi</a:t>
            </a:r>
            <a:endParaRPr lang="ru-RU" sz="5800">
              <a:solidFill>
                <a:srgbClr val="2626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Hak" pitchFamily="18" charset="-52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428596" y="3786190"/>
            <a:ext cx="8001056" cy="2857520"/>
          </a:xfrm>
          <a:noFill/>
          <a:ln/>
        </p:spPr>
        <p:txBody>
          <a:bodyPr lIns="182880" tIns="0" numCol="2">
            <a:noAutofit/>
          </a:bodyPr>
          <a:lstStyle/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Хакас с</a:t>
            </a:r>
            <a:r>
              <a:rPr lang="en-US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j</a:t>
            </a:r>
            <a:r>
              <a:rPr lang="ru-RU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стер</a:t>
            </a:r>
            <a:r>
              <a:rPr lang="en-US" sz="1800" b="1" kern="1200" dirty="0" err="1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i</a:t>
            </a: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К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ск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г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Одыр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x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ах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Айах</a:t>
            </a: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Адай</a:t>
            </a: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Муксун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I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з</a:t>
            </a:r>
            <a:r>
              <a:rPr lang="en-US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i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к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Им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xi</a:t>
            </a: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00206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b="1" kern="1200" dirty="0">
              <a:solidFill>
                <a:srgbClr val="C00000"/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Орыс</a:t>
            </a:r>
            <a:r>
              <a:rPr lang="ru-RU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 с</a:t>
            </a:r>
            <a:r>
              <a:rPr lang="en-US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j</a:t>
            </a:r>
            <a:r>
              <a:rPr lang="ru-RU" sz="1800" b="1" kern="1200" dirty="0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стер</a:t>
            </a:r>
            <a:r>
              <a:rPr lang="en-US" sz="1800" b="1" kern="1200" dirty="0" err="1">
                <a:solidFill>
                  <a:srgbClr val="C00000"/>
                </a:solidFill>
                <a:latin typeface="Times New Roman Hak" pitchFamily="18" charset="-52"/>
                <a:ea typeface="+mn-ea"/>
                <a:cs typeface="+mn-cs"/>
              </a:rPr>
              <a:t>i</a:t>
            </a:r>
            <a:endParaRPr lang="ru-RU" sz="1800" b="1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г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рс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(огурец)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Халас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(калач)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Пес (печь)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К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j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пчек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(ковшик)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Хоосха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(кошка)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К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j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пен (копна)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К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леет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(гулять)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П</a:t>
            </a:r>
            <a:r>
              <a:rPr lang="en-US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e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д</a:t>
            </a:r>
            <a:r>
              <a:rPr lang="en-US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i</a:t>
            </a:r>
            <a:r>
              <a:rPr lang="ru-RU" sz="1800" b="1" kern="1200" dirty="0" err="1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р</a:t>
            </a:r>
            <a:r>
              <a:rPr lang="ru-RU" sz="1800" b="1" kern="1200" dirty="0">
                <a:solidFill>
                  <a:srgbClr val="002060"/>
                </a:solidFill>
                <a:latin typeface="Times New Roman Hak" pitchFamily="18" charset="-52"/>
                <a:ea typeface="+mn-ea"/>
                <a:cs typeface="+mn-cs"/>
              </a:rPr>
              <a:t> (Петр или Федор)</a:t>
            </a: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bg2">
                  <a:shade val="2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  <a:p>
            <a:pPr marL="36576" indent="0" fontAlgn="auto">
              <a:spcBef>
                <a:spcPts val="0"/>
              </a:spcBef>
              <a:spcAft>
                <a:spcPts val="0"/>
              </a:spcAft>
              <a:buSzPct val="80000"/>
              <a:buFont typeface="Wingdings 2"/>
              <a:buNone/>
              <a:defRPr/>
            </a:pPr>
            <a:endParaRPr lang="ru-RU" sz="1800" kern="1200" dirty="0">
              <a:solidFill>
                <a:schemeClr val="bg2">
                  <a:shade val="25000"/>
                </a:schemeClr>
              </a:solidFill>
              <a:latin typeface="Times New Roman Hak" pitchFamily="18" charset="-5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857250"/>
            <a:ext cx="7772400" cy="4572000"/>
          </a:xfrm>
        </p:spPr>
        <p:txBody>
          <a:bodyPr lIns="45720" rIns="45720" anchor="b">
            <a:normAutofit fontScale="90000"/>
          </a:bodyPr>
          <a:lstStyle/>
          <a:p>
            <a:r>
              <a:rPr lang="ru-RU" sz="9200">
                <a:effectLst>
                  <a:outerShdw blurRad="38100" dist="38100" dir="2700000" algn="tl">
                    <a:srgbClr val="C0C0C0"/>
                  </a:outerShdw>
                </a:effectLst>
              </a:rPr>
              <a:t>Поза – вожжи:</a:t>
            </a:r>
            <a:br>
              <a:rPr lang="ru-RU" sz="9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9200">
                <a:effectLst>
                  <a:outerShdw blurRad="38100" dist="38100" dir="2700000" algn="tl">
                    <a:srgbClr val="C0C0C0"/>
                  </a:outerShdw>
                </a:effectLst>
              </a:rPr>
              <a:t>неке- однако;</a:t>
            </a:r>
            <a:br>
              <a:rPr lang="ru-RU" sz="9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9200">
                <a:effectLst>
                  <a:outerShdw blurRad="38100" dist="38100" dir="2700000" algn="tl">
                    <a:srgbClr val="C0C0C0"/>
                  </a:outerShdw>
                </a:effectLst>
              </a:rPr>
              <a:t>пойли -вволю</a:t>
            </a: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6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22313" y="1820863"/>
            <a:ext cx="7772400" cy="1828800"/>
          </a:xfrm>
        </p:spPr>
        <p:txBody>
          <a:bodyPr lIns="45720" rIns="45720" anchor="b">
            <a:normAutofit fontScale="90000"/>
          </a:bodyPr>
          <a:lstStyle/>
          <a:p>
            <a:pPr algn="r"/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Ольга Петровна- П</a:t>
            </a:r>
            <a:r>
              <a:rPr lang="en-US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e</a:t>
            </a: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д</a:t>
            </a:r>
            <a:r>
              <a:rPr lang="en-US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</a:t>
            </a: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рн</a:t>
            </a:r>
            <a:r>
              <a:rPr lang="en-US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iy</a:t>
            </a: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 Hak" pitchFamily="18" charset="-52"/>
              </a:rPr>
              <a:t> хызы Оля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357188"/>
            <a:ext cx="8143875" cy="4000500"/>
          </a:xfrm>
        </p:spPr>
        <p:txBody>
          <a:bodyPr lIns="45720" rIns="45720" anchor="b">
            <a:normAutofit/>
          </a:bodyPr>
          <a:lstStyle/>
          <a:p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Пасилэй – Василий</a:t>
            </a:r>
            <a:b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Абдотый –Авдотья;</a:t>
            </a:r>
            <a:b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Илэксей –Алексей</a:t>
            </a:r>
            <a:b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Апонка – Афонька; </a:t>
            </a:r>
            <a:b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6400">
                <a:effectLst>
                  <a:outerShdw blurRad="38100" dist="38100" dir="2700000" algn="tl">
                    <a:srgbClr val="C0C0C0"/>
                  </a:outerShdw>
                </a:effectLst>
              </a:rPr>
              <a:t>паза ан. даа пасхалары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5_Аспект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337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Verdana</vt:lpstr>
      <vt:lpstr>Arial</vt:lpstr>
      <vt:lpstr>Wingdings 2</vt:lpstr>
      <vt:lpstr>Calibri</vt:lpstr>
      <vt:lpstr>Garamond</vt:lpstr>
      <vt:lpstr>Times New Roman</vt:lpstr>
      <vt:lpstr>Wingdings</vt:lpstr>
      <vt:lpstr>Times New Roman Hak</vt:lpstr>
      <vt:lpstr>Край</vt:lpstr>
      <vt:lpstr>5_Аспект</vt:lpstr>
      <vt:lpstr>Хакас тiлiнеy чоохтазып, пасха тiллернеy чоохтасчабыс</vt:lpstr>
      <vt:lpstr>Слайд 2</vt:lpstr>
      <vt:lpstr>Диалог пас салыyар «Иртен  азыранчатса» (Пасха тiлдеy кiрген сjс  полбасха кирек)</vt:lpstr>
      <vt:lpstr>22 март</vt:lpstr>
      <vt:lpstr>Ракетка</vt:lpstr>
      <vt:lpstr>Кeскe, eгeрсe, eгe, халас, пес, одырxах, кjпчек, хоосха, айах, кjпен, адай, кeлеет, муксун, iзiк, Пeдiр, имxi</vt:lpstr>
      <vt:lpstr>Поза – вожжи: неке- однако; пойли -вволю </vt:lpstr>
      <vt:lpstr>Ольга Петровна- Пeдiрнiy хызы Оля</vt:lpstr>
      <vt:lpstr>Пасилэй – Василий Абдотый –Авдотья; Илэксей –Алексей Апонка – Афонька;  паза ан. даа пасхалары</vt:lpstr>
      <vt:lpstr>Карандаш – хара тас  (черный камень) карие – хара (черный) казна – хазна (сокровищница)</vt:lpstr>
      <vt:lpstr>В.Г.Карпов:</vt:lpstr>
      <vt:lpstr>В.Г.Белинский: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Хакас тiлiнеy чоохтазып, пасха тiллернеy чоохтасчабыс</dc:title>
  <dc:creator>Administrator</dc:creator>
  <cp:lastModifiedBy>Admin</cp:lastModifiedBy>
  <cp:revision>13</cp:revision>
  <dcterms:created xsi:type="dcterms:W3CDTF">2011-02-26T07:49:41Z</dcterms:created>
  <dcterms:modified xsi:type="dcterms:W3CDTF">2015-09-12T14:57:06Z</dcterms:modified>
</cp:coreProperties>
</file>