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56" r:id="rId4"/>
    <p:sldId id="257" r:id="rId5"/>
    <p:sldId id="258" r:id="rId6"/>
    <p:sldId id="260" r:id="rId7"/>
    <p:sldId id="267" r:id="rId8"/>
    <p:sldId id="261" r:id="rId9"/>
    <p:sldId id="262" r:id="rId10"/>
    <p:sldId id="264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928825"/>
          </a:xfrm>
        </p:spPr>
        <p:txBody>
          <a:bodyPr/>
          <a:lstStyle/>
          <a:p>
            <a:r>
              <a:rPr lang="ru-RU" dirty="0" smtClean="0"/>
              <a:t>АРТИКУЛЯЦИОН КҮНЕГЕҮ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571900"/>
          </a:xfrm>
        </p:spPr>
        <p:txBody>
          <a:bodyPr>
            <a:normAutofit/>
          </a:bodyPr>
          <a:lstStyle/>
          <a:p>
            <a:r>
              <a:rPr lang="ba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Башҡортостан – ҡурай иле,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a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Башҡортостан – Урал иле,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a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Башҡортостан – ҡумыҙ теле,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a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Башҡортостан – ҡымыҙ сере.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a-RU" dirty="0" smtClean="0"/>
              <a:t>Дөрөҫ һөйләмде тап</a:t>
            </a:r>
            <a:br>
              <a:rPr lang="ba-RU" dirty="0" smtClean="0"/>
            </a:br>
            <a:r>
              <a:rPr lang="ba-RU" dirty="0" smtClean="0"/>
              <a:t>(найди правильное предложение)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222" y="1571612"/>
            <a:ext cx="3717503" cy="40005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Малай китап уҡый.</a:t>
            </a:r>
          </a:p>
          <a:p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Ҡыҙ шахмат уйнай.</a:t>
            </a:r>
          </a:p>
          <a:p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Малайҙар һүрәт төшөрҙөләр.</a:t>
            </a:r>
          </a:p>
          <a:p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Малай һүрәт төшөрә</a:t>
            </a:r>
            <a:r>
              <a:rPr lang="ba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normAutofit/>
          </a:bodyPr>
          <a:lstStyle/>
          <a:p>
            <a:r>
              <a:rPr lang="ba-RU" sz="7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Малай һүрәт төшөрә</a:t>
            </a:r>
            <a:endParaRPr lang="ru-RU" sz="7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a-RU" dirty="0" smtClean="0"/>
              <a:t>Дөрөҫ һөйләмде тап</a:t>
            </a:r>
            <a:br>
              <a:rPr lang="ba-RU" dirty="0" smtClean="0"/>
            </a:br>
            <a:r>
              <a:rPr lang="ru-RU" dirty="0" smtClean="0"/>
              <a:t>(найди правильное предложение)</a:t>
            </a:r>
            <a:endParaRPr lang="ru-RU" dirty="0"/>
          </a:p>
        </p:txBody>
      </p:sp>
      <p:pic>
        <p:nvPicPr>
          <p:cNvPr id="5" name="Содержимое 4" descr="3400200_tata-córka-czytania-opowieść-mały-nauczani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886714"/>
            <a:ext cx="3429024" cy="411405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Атай китап уҡыясаҡ.</a:t>
            </a:r>
          </a:p>
          <a:p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Атай китап уҡымай.</a:t>
            </a:r>
          </a:p>
          <a:p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Атай һүрәт төшөрә.</a:t>
            </a:r>
          </a:p>
          <a:p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Атай китап уҡый.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rmAutofit/>
          </a:bodyPr>
          <a:lstStyle/>
          <a:p>
            <a:r>
              <a:rPr lang="ba-RU" sz="6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Атай китап уҡый</a:t>
            </a:r>
            <a:endParaRPr lang="ru-RU" sz="6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714908"/>
          </a:xfrm>
        </p:spPr>
        <p:txBody>
          <a:bodyPr>
            <a:normAutofit/>
          </a:bodyPr>
          <a:lstStyle/>
          <a:p>
            <a:r>
              <a:rPr lang="ba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Башкортостан – страна курая,</a:t>
            </a: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a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Башкортостан – земля Урала,</a:t>
            </a: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a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Башкортостан – язык кубыза,</a:t>
            </a: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a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Башкортостан– секрет кумыса.</a:t>
            </a: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_61354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786058"/>
            <a:ext cx="4038600" cy="3357586"/>
          </a:xfrm>
        </p:spPr>
      </p:pic>
      <p:pic>
        <p:nvPicPr>
          <p:cNvPr id="6" name="Содержимое 5" descr="481646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428604"/>
            <a:ext cx="4071966" cy="31956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044634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428605"/>
            <a:ext cx="3786214" cy="3143272"/>
          </a:xfrm>
        </p:spPr>
      </p:pic>
      <p:pic>
        <p:nvPicPr>
          <p:cNvPr id="6" name="Содержимое 5" descr="como-se-fotogenic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2928934"/>
            <a:ext cx="4400552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reamstime_xl_3191121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429000"/>
            <a:ext cx="4038600" cy="2714644"/>
          </a:xfrm>
        </p:spPr>
      </p:pic>
      <p:pic>
        <p:nvPicPr>
          <p:cNvPr id="6" name="Содержимое 5" descr="foto21nphoto130155852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214423"/>
            <a:ext cx="4038600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7772400" cy="4000528"/>
          </a:xfrm>
        </p:spPr>
        <p:txBody>
          <a:bodyPr>
            <a:noAutofit/>
          </a:bodyPr>
          <a:lstStyle/>
          <a:p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уҡырға - читать </a:t>
            </a:r>
            <a:br>
              <a:rPr lang="ba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яҙырға - писать</a:t>
            </a:r>
            <a:br>
              <a:rPr lang="ba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ҺҮРӘТ ТӨШӨРӨРГӘ - РИСОВАТЬ</a:t>
            </a:r>
            <a:br>
              <a:rPr lang="ba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уйнарға - играть </a:t>
            </a:r>
            <a:br>
              <a:rPr lang="ba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йырларға – петь</a:t>
            </a:r>
            <a:br>
              <a:rPr lang="ba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бейергә – танцевать</a:t>
            </a:r>
            <a:br>
              <a:rPr lang="ba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йөҙөргә – плавать</a:t>
            </a:r>
            <a:br>
              <a:rPr lang="ba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a-RU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a-RU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a-RU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a-RU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7858180" cy="363856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 </a:t>
            </a:r>
            <a:r>
              <a:rPr lang="ru-RU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сәйәхәт итергә яратам</a:t>
            </a:r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785794"/>
          <a:ext cx="8501122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94"/>
                <a:gridCol w="2637914"/>
                <a:gridCol w="2637914"/>
              </a:tblGrid>
              <a:tr h="1893107">
                <a:tc>
                  <a:txBody>
                    <a:bodyPr/>
                    <a:lstStyle/>
                    <a:p>
                      <a:r>
                        <a:rPr lang="ba-RU" dirty="0" smtClean="0"/>
                        <a:t>ҮТКӘН ЗАМАН</a:t>
                      </a:r>
                    </a:p>
                    <a:p>
                      <a:r>
                        <a:rPr lang="ba-RU" dirty="0" smtClean="0"/>
                        <a:t>(ПРОШЕДШЕЕ ВРЕМЯ)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dirty="0" smtClean="0"/>
                        <a:t>ХӘҘЕРГЕ</a:t>
                      </a:r>
                      <a:r>
                        <a:rPr lang="ba-RU" baseline="0" dirty="0" smtClean="0"/>
                        <a:t> ЗАМАН</a:t>
                      </a:r>
                    </a:p>
                    <a:p>
                      <a:r>
                        <a:rPr lang="ba-RU" baseline="0" dirty="0" smtClean="0"/>
                        <a:t>(НАСТОЯЩЕЕ ВРЕМЯ)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dirty="0" smtClean="0"/>
                        <a:t>КИЛӘСӘК ЗАМАН</a:t>
                      </a:r>
                    </a:p>
                    <a:p>
                      <a:r>
                        <a:rPr lang="ba-RU" dirty="0" smtClean="0"/>
                        <a:t>(БУДУЩЕЕ</a:t>
                      </a:r>
                      <a:r>
                        <a:rPr lang="ba-RU" baseline="0" dirty="0" smtClean="0"/>
                        <a:t> ВРЕМЯ)</a:t>
                      </a:r>
                      <a:endParaRPr lang="ru-RU" dirty="0"/>
                    </a:p>
                  </a:txBody>
                  <a:tcPr/>
                </a:tc>
              </a:tr>
              <a:tr h="1893107">
                <a:tc>
                  <a:txBody>
                    <a:bodyPr/>
                    <a:lstStyle/>
                    <a:p>
                      <a:r>
                        <a:rPr lang="ba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БАР</a:t>
                      </a:r>
                      <a:r>
                        <a:rPr lang="ba-RU" sz="3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ҘЫ</a:t>
                      </a:r>
                      <a:endParaRPr lang="ru-RU" sz="36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a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АША</a:t>
                      </a:r>
                      <a:r>
                        <a:rPr lang="ba-RU" sz="3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НЫ</a:t>
                      </a:r>
                      <a:endParaRPr lang="ru-RU" sz="36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БАР</a:t>
                      </a:r>
                      <a:r>
                        <a:rPr lang="ba-RU" sz="3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r>
                        <a:rPr lang="ba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АША</a:t>
                      </a:r>
                      <a:r>
                        <a:rPr lang="ba-RU" sz="3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36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</a:t>
                      </a:r>
                      <a:r>
                        <a:rPr lang="ba-RU" sz="36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АСАҠ</a:t>
                      </a:r>
                    </a:p>
                    <a:p>
                      <a:r>
                        <a:rPr lang="ba-RU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АША</a:t>
                      </a:r>
                      <a:r>
                        <a:rPr lang="ba-RU" sz="36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ЯСАҠ</a:t>
                      </a:r>
                      <a:endParaRPr lang="ru-RU" sz="3600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1144" y="500042"/>
            <a:ext cx="7772400" cy="5359830"/>
          </a:xfrm>
        </p:spPr>
        <p:txBody>
          <a:bodyPr>
            <a:normAutofit/>
          </a:bodyPr>
          <a:lstStyle/>
          <a:p>
            <a:r>
              <a:rPr lang="ba-RU" sz="8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Уйнай</a:t>
            </a:r>
          </a:p>
          <a:p>
            <a:r>
              <a:rPr lang="ba-RU" sz="8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Уҡый</a:t>
            </a:r>
          </a:p>
          <a:p>
            <a:r>
              <a:rPr lang="ba-RU" sz="8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Яҙа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121</Words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АРТИКУЛЯЦИОН КҮНЕГЕҮ</vt:lpstr>
      <vt:lpstr>Слайд 2</vt:lpstr>
      <vt:lpstr>Слайд 3</vt:lpstr>
      <vt:lpstr>Слайд 4</vt:lpstr>
      <vt:lpstr>Слайд 5</vt:lpstr>
      <vt:lpstr>уҡырға - читать  яҙырға - писать ҺҮРӘТ ТӨШӨРӨРГӘ - РИСОВАТЬ уйнарға - играть  йырларға – петь бейергә – танцевать йөҙөргә – плавать   </vt:lpstr>
      <vt:lpstr>Слайд 7</vt:lpstr>
      <vt:lpstr>Слайд 8</vt:lpstr>
      <vt:lpstr>Слайд 9</vt:lpstr>
      <vt:lpstr>Дөрөҫ һөйләмде тап (найди правильное предложение)</vt:lpstr>
      <vt:lpstr>Слайд 11</vt:lpstr>
      <vt:lpstr>Дөрөҫ һөйләмде тап (найди правильное предложение)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 КҮНЕГЕҮ</dc:title>
  <dc:creator>kaifarik</dc:creator>
  <cp:lastModifiedBy>kaifarik</cp:lastModifiedBy>
  <cp:revision>24</cp:revision>
  <dcterms:created xsi:type="dcterms:W3CDTF">2015-11-18T09:53:23Z</dcterms:created>
  <dcterms:modified xsi:type="dcterms:W3CDTF">2015-11-19T07:34:08Z</dcterms:modified>
</cp:coreProperties>
</file>