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61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BE84-1DEB-4A89-940F-FD7D8E60384B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226-39AB-4BA4-B0B3-FC9C2D6E5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226-39AB-4BA4-B0B3-FC9C2D6E57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CA3B84-39F6-47DD-B56F-B05190B49582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7B3A6D-24BC-450A-9942-A18C162C0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>
                <a:solidFill>
                  <a:srgbClr val="C00000"/>
                </a:solidFill>
              </a:rPr>
              <a:t>Хәерле көн!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Сәгать ничә?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tt-RU" sz="5400" b="1" dirty="0" smtClean="0">
                <a:solidFill>
                  <a:srgbClr val="C00000"/>
                </a:solidFill>
              </a:rPr>
              <a:t>Сәгат</a:t>
            </a:r>
            <a:r>
              <a:rPr lang="ru-RU" sz="5400" b="1" dirty="0" err="1" smtClean="0">
                <a:solidFill>
                  <a:srgbClr val="C00000"/>
                </a:solidFill>
              </a:rPr>
              <a:t>ь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ничәдә?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867600" cy="2088232"/>
          </a:xfrm>
        </p:spPr>
        <p:txBody>
          <a:bodyPr/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>Көндәлек ре</a:t>
            </a:r>
            <a:r>
              <a:rPr lang="ru-RU" dirty="0" smtClean="0"/>
              <a:t>жим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29600" cy="1440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8088"/>
            <a:ext cx="4932040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81642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94260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29600" cy="2262113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Биштә,  алты</a:t>
            </a:r>
            <a:r>
              <a:rPr lang="ru-RU" dirty="0" smtClean="0"/>
              <a:t>,  </a:t>
            </a:r>
            <a:r>
              <a:rPr lang="ru-RU" dirty="0" err="1" smtClean="0"/>
              <a:t>сигез</a:t>
            </a:r>
            <a:r>
              <a:rPr lang="ru-RU" dirty="0" smtClean="0"/>
              <a:t>, </a:t>
            </a:r>
            <a:r>
              <a:rPr lang="tt-RU" dirty="0" smtClean="0"/>
              <a:t> җидедә , </a:t>
            </a:r>
            <a:r>
              <a:rPr lang="ru-RU" dirty="0" smtClean="0"/>
              <a:t> </a:t>
            </a:r>
            <a:r>
              <a:rPr lang="ru-RU" dirty="0" err="1" smtClean="0"/>
              <a:t>тугызда</a:t>
            </a:r>
            <a:r>
              <a:rPr lang="ru-RU" dirty="0" smtClean="0"/>
              <a:t>, </a:t>
            </a:r>
            <a:r>
              <a:rPr lang="ru-RU" dirty="0" err="1" smtClean="0"/>
              <a:t>ун</a:t>
            </a:r>
            <a:r>
              <a:rPr lang="ru-RU" dirty="0" smtClean="0"/>
              <a:t>, </a:t>
            </a:r>
            <a:r>
              <a:rPr lang="ru-RU" dirty="0" err="1" smtClean="0"/>
              <a:t>унбердә, бер</a:t>
            </a:r>
            <a:r>
              <a:rPr lang="ru-RU" dirty="0" smtClean="0"/>
              <a:t>, </a:t>
            </a:r>
            <a:r>
              <a:rPr lang="ru-RU" dirty="0" err="1" smtClean="0"/>
              <a:t>өч, дүрттә, ике</a:t>
            </a:r>
            <a:r>
              <a:rPr lang="ru-RU" dirty="0" smtClean="0"/>
              <a:t>, </a:t>
            </a:r>
            <a:r>
              <a:rPr lang="ru-RU" dirty="0" err="1" smtClean="0"/>
              <a:t>уникедә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4005064"/>
          <a:ext cx="705678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tt-RU" sz="3600" dirty="0" smtClean="0"/>
                        <a:t>Сәгат</a:t>
                      </a:r>
                      <a:r>
                        <a:rPr lang="ru-RU" sz="3600" dirty="0" err="1" smtClean="0"/>
                        <a:t>ь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ничә?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600" dirty="0" smtClean="0"/>
                        <a:t>Сәгат</a:t>
                      </a:r>
                      <a:r>
                        <a:rPr lang="ru-RU" sz="3600" dirty="0" err="1" smtClean="0"/>
                        <a:t>ь</a:t>
                      </a:r>
                      <a:r>
                        <a:rPr lang="ru-RU" sz="3600" dirty="0" smtClean="0"/>
                        <a:t> </a:t>
                      </a:r>
                      <a:r>
                        <a:rPr lang="ru-RU" sz="3600" dirty="0" err="1" smtClean="0"/>
                        <a:t>ничәдә?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496944" cy="195679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1)Гали </a:t>
            </a:r>
            <a:r>
              <a:rPr lang="ru-RU" sz="2800" b="1" dirty="0" err="1" smtClean="0">
                <a:solidFill>
                  <a:schemeClr val="tx1"/>
                </a:solidFill>
              </a:rPr>
              <a:t>йокыдан</a:t>
            </a:r>
            <a:r>
              <a:rPr lang="ru-RU" sz="2800" b="1" dirty="0" smtClean="0">
                <a:solidFill>
                  <a:schemeClr val="tx1"/>
                </a:solidFill>
              </a:rPr>
              <a:t> тора, зарядка </a:t>
            </a:r>
            <a:r>
              <a:rPr lang="ru-RU" sz="2800" b="1" dirty="0" err="1" smtClean="0">
                <a:solidFill>
                  <a:schemeClr val="tx1"/>
                </a:solidFill>
              </a:rPr>
              <a:t>ясый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иртәнге ашны</a:t>
            </a:r>
            <a:r>
              <a:rPr lang="ru-RU" sz="2800" b="1" dirty="0" smtClean="0">
                <a:solidFill>
                  <a:schemeClr val="tx1"/>
                </a:solidFill>
              </a:rPr>
              <a:t> ашый.2) Гали </a:t>
            </a:r>
            <a:r>
              <a:rPr lang="ru-RU" sz="2800" b="1" dirty="0" err="1" smtClean="0">
                <a:solidFill>
                  <a:schemeClr val="tx1"/>
                </a:solidFill>
              </a:rPr>
              <a:t>мәктәпкә китә</a:t>
            </a:r>
            <a:r>
              <a:rPr lang="ru-RU" sz="2800" b="1" dirty="0" smtClean="0">
                <a:solidFill>
                  <a:schemeClr val="tx1"/>
                </a:solidFill>
              </a:rPr>
              <a:t>.3)Гали </a:t>
            </a:r>
            <a:r>
              <a:rPr lang="ru-RU" sz="2800" b="1" dirty="0" err="1" smtClean="0">
                <a:solidFill>
                  <a:schemeClr val="tx1"/>
                </a:solidFill>
              </a:rPr>
              <a:t>мәктәптән </a:t>
            </a:r>
            <a:r>
              <a:rPr lang="ru-RU" sz="2800" b="1" dirty="0" smtClean="0">
                <a:solidFill>
                  <a:schemeClr val="tx1"/>
                </a:solidFill>
              </a:rPr>
              <a:t>кайта.4)Гали </a:t>
            </a:r>
            <a:r>
              <a:rPr lang="ru-RU" sz="2800" b="1" dirty="0" err="1" smtClean="0">
                <a:solidFill>
                  <a:schemeClr val="tx1"/>
                </a:solidFill>
              </a:rPr>
              <a:t>дәрес әзерли</a:t>
            </a:r>
            <a:r>
              <a:rPr lang="ru-RU" sz="2800" b="1" dirty="0" smtClean="0">
                <a:solidFill>
                  <a:schemeClr val="tx1"/>
                </a:solidFill>
              </a:rPr>
              <a:t>.5)Гали ял </a:t>
            </a:r>
            <a:r>
              <a:rPr lang="ru-RU" sz="2800" b="1" dirty="0" err="1" smtClean="0">
                <a:solidFill>
                  <a:schemeClr val="tx1"/>
                </a:solidFill>
              </a:rPr>
              <a:t>итә</a:t>
            </a:r>
            <a:r>
              <a:rPr lang="ru-RU" sz="2800" b="1" dirty="0" smtClean="0">
                <a:solidFill>
                  <a:schemeClr val="tx1"/>
                </a:solidFill>
              </a:rPr>
              <a:t>.6)Гали </a:t>
            </a:r>
            <a:r>
              <a:rPr lang="ru-RU" sz="2800" b="1" dirty="0" err="1" smtClean="0">
                <a:solidFill>
                  <a:schemeClr val="tx1"/>
                </a:solidFill>
              </a:rPr>
              <a:t>йоклый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268761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chemeClr val="tx1"/>
                </a:solidFill>
              </a:rPr>
              <a:t>Найдите в предло</a:t>
            </a:r>
            <a:r>
              <a:rPr lang="ru-RU" b="1" dirty="0" smtClean="0">
                <a:solidFill>
                  <a:schemeClr val="tx1"/>
                </a:solidFill>
              </a:rPr>
              <a:t>ж</a:t>
            </a:r>
            <a:r>
              <a:rPr lang="tt-RU" b="1" dirty="0" smtClean="0">
                <a:solidFill>
                  <a:schemeClr val="tx1"/>
                </a:solidFill>
              </a:rPr>
              <a:t>ениях слова которые отвечают на вопрос Нишли?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556792"/>
          </a:xfrm>
        </p:spPr>
        <p:txBody>
          <a:bodyPr>
            <a:normAutofit/>
          </a:bodyPr>
          <a:lstStyle/>
          <a:p>
            <a:r>
              <a:rPr lang="tt-RU" sz="5400" dirty="0" smtClean="0">
                <a:solidFill>
                  <a:schemeClr val="tx1"/>
                </a:solidFill>
              </a:rPr>
              <a:t>физминутка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2296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240360" cy="20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7718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348880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20888"/>
            <a:ext cx="2843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869160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81128"/>
            <a:ext cx="31920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2710" y="0"/>
            <a:ext cx="27412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949008" cy="1600200"/>
          </a:xfrm>
        </p:spPr>
        <p:txBody>
          <a:bodyPr>
            <a:normAutofit/>
          </a:bodyPr>
          <a:lstStyle/>
          <a:p>
            <a:r>
              <a:rPr lang="tt-RU" sz="4000" b="1" dirty="0" smtClean="0">
                <a:solidFill>
                  <a:schemeClr val="tx1"/>
                </a:solidFill>
              </a:rPr>
              <a:t>Өй эше </a:t>
            </a:r>
          </a:p>
          <a:p>
            <a:r>
              <a:rPr lang="tt-RU" sz="4000" b="1" dirty="0" smtClean="0">
                <a:solidFill>
                  <a:schemeClr val="tx1"/>
                </a:solidFill>
              </a:rPr>
              <a:t>7 нче күнегү, 41 нче бит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t-RU" sz="4800" b="1" dirty="0" smtClean="0">
                <a:solidFill>
                  <a:schemeClr val="tx1"/>
                </a:solidFill>
              </a:rPr>
              <a:t>Рәхмәт!</a:t>
            </a:r>
          </a:p>
          <a:p>
            <a:r>
              <a:rPr lang="tt-RU" sz="4800" b="1" dirty="0" smtClean="0">
                <a:solidFill>
                  <a:schemeClr val="tx1"/>
                </a:solidFill>
              </a:rPr>
              <a:t>Сау булыгыз!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</TotalTime>
  <Words>90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Хәерле көн!</vt:lpstr>
      <vt:lpstr> Көндәлек режим </vt:lpstr>
      <vt:lpstr>Слайд 3</vt:lpstr>
      <vt:lpstr>Биштә,  алты,  сигез,  җидедә ,  тугызда, ун, унбердә, бер, өч, дүрттә, ике, уникедә</vt:lpstr>
      <vt:lpstr>Найдите в предложениях слова которые отвечают на вопрос Нишли?</vt:lpstr>
      <vt:lpstr>физминутка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Хәерле көн!</dc:title>
  <dc:creator>Кашапов</dc:creator>
  <cp:lastModifiedBy>Кашапов</cp:lastModifiedBy>
  <cp:revision>11</cp:revision>
  <dcterms:created xsi:type="dcterms:W3CDTF">2015-11-17T15:26:02Z</dcterms:created>
  <dcterms:modified xsi:type="dcterms:W3CDTF">2015-11-17T17:24:02Z</dcterms:modified>
</cp:coreProperties>
</file>