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6BFBC-122D-4343-9301-B517BEFE2BC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D1157-2E9B-4C50-946C-3835F9D1B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7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1157-2E9B-4C50-946C-3835F9D1B6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1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1157-2E9B-4C50-946C-3835F9D1B6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32848" cy="597666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Заһир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Бигиев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иҗатында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мәхәббәт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нәфрәт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143999" y="4077072"/>
            <a:ext cx="45719" cy="1008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4482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Бөек Тукайның олы бәясенә лаек булган Заһир Бигиев чын мәг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нәсендә бәхтияр әдип. Аның исеме милләт белән бергә бара, бергә яши.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420888"/>
            <a:ext cx="878497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...Гәрчә үлде дисәләр дә,син бөтенләй үлмәдең;</a:t>
            </a:r>
          </a:p>
          <a:p>
            <a:pPr marL="0" indent="0">
              <a:buNone/>
            </a:pPr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Яхшы исмең калды, син онытылып калмадың.</a:t>
            </a:r>
          </a:p>
          <a:p>
            <a:pPr marL="0" indent="0">
              <a:buNone/>
            </a:pPr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...Иртәрәк милләтне алга әйдәр идең чын эзгә син!</a:t>
            </a:r>
          </a:p>
          <a:p>
            <a:pPr marL="0" indent="0">
              <a:buNone/>
            </a:pPr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Нинди гали, нинди зур эш эшләр идең безгә син!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8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179512"/>
            <a:ext cx="6789440" cy="720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тибарыгыз      өчен</a:t>
            </a:r>
          </a:p>
          <a:p>
            <a:pPr marL="0" indent="0" algn="ctr">
              <a:buNone/>
            </a:pPr>
            <a:r>
              <a:rPr lang="tt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рәхмәт!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07058" cy="1778549"/>
          </a:xfrm>
        </p:spPr>
        <p:txBody>
          <a:bodyPr>
            <a:noAutofit/>
          </a:bodyPr>
          <a:lstStyle/>
          <a:p>
            <a:r>
              <a:rPr lang="tt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Заһир Бигиев</a:t>
            </a:r>
            <a:br>
              <a:rPr lang="tt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(1870-1902)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9792" y="2132856"/>
            <a:ext cx="3816424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\SDC16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4055"/>
            <a:ext cx="38164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8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5040560"/>
          </a:xfrm>
        </p:spPr>
        <p:txBody>
          <a:bodyPr>
            <a:normAutofit/>
          </a:bodyPr>
          <a:lstStyle/>
          <a:p>
            <a:r>
              <a:rPr lang="tt-RU" sz="4000" dirty="0" smtClean="0"/>
              <a:t/>
            </a:r>
            <a:br>
              <a:rPr lang="tt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764704"/>
            <a:ext cx="7056784" cy="52565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t-RU" dirty="0" smtClean="0"/>
              <a:t> </a:t>
            </a:r>
            <a:r>
              <a:rPr lang="tt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Әтисе Ярулла Габделкәрим улы Бигиев Ростов-Дон шәһәрендә имам була.</a:t>
            </a:r>
          </a:p>
          <a:p>
            <a:pPr marL="0" indent="0">
              <a:buNone/>
            </a:pPr>
            <a:endParaRPr lang="tt-RU" sz="4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Әнисе Фатыйма мулла нәселеннән.</a:t>
            </a:r>
          </a:p>
          <a:p>
            <a:pPr marL="0" indent="0">
              <a:buNone/>
            </a:pPr>
            <a:endParaRPr lang="tt-RU" sz="4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t-RU" sz="4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Энесе Муса Бигиев - дин галиме,</a:t>
            </a:r>
          </a:p>
          <a:p>
            <a:pPr marL="0" indent="0">
              <a:buNone/>
            </a:pPr>
            <a:r>
              <a:rPr lang="tt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педагог,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журналист, </a:t>
            </a:r>
            <a:r>
              <a:rPr lang="tt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җәмәгат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4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эшлеклесе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t-RU" sz="32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“Меңнәр яки гүзәл кыз Хәдичә”           </a:t>
            </a:r>
            <a:b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(1887 ел)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2060848"/>
            <a:ext cx="36004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Фото\SDC16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8796"/>
            <a:ext cx="4051326" cy="4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674" y="409195"/>
            <a:ext cx="7016660" cy="1944216"/>
          </a:xfrm>
        </p:spPr>
        <p:txBody>
          <a:bodyPr>
            <a:norm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“Меңнәр яки гүзәл кыз Хәдичә” романының 1887 елда Казанда басылып чыккан беренче басмасының титул бите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9832" y="2420888"/>
            <a:ext cx="3096344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Фото\SDC16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9"/>
            <a:ext cx="3096344" cy="36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620688"/>
            <a:ext cx="8003232" cy="62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35292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/>
              <a:t>              </a:t>
            </a:r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Әсәрдәге төп геройлар:</a:t>
            </a:r>
          </a:p>
          <a:p>
            <a:pPr marL="0" indent="0">
              <a:buNone/>
            </a:pPr>
            <a:r>
              <a:rPr lang="tt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-Зөләйха</a:t>
            </a:r>
            <a:r>
              <a:rPr lang="tt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морза кызы, урта хәлле гаиләдән;</a:t>
            </a:r>
          </a:p>
          <a:p>
            <a:pPr marL="0" indent="0">
              <a:buNone/>
            </a:pPr>
            <a:endParaRPr lang="tt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Хәдичә</a:t>
            </a:r>
            <a:r>
              <a:rPr lang="tt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-атасы бик бай булса да, гади  сәүдәгәр</a:t>
            </a:r>
            <a:r>
              <a:rPr lang="tt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кызы;</a:t>
            </a:r>
            <a:endParaRPr lang="tt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t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-Муса</a:t>
            </a:r>
            <a:r>
              <a:rPr lang="tt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-Казан бае, укымышлы егет;</a:t>
            </a:r>
          </a:p>
          <a:p>
            <a:pPr marL="0" indent="0">
              <a:buNone/>
            </a:pPr>
            <a:endParaRPr lang="tt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-Габденнасыйр</a:t>
            </a:r>
            <a:r>
              <a:rPr lang="tt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-Казандагы бер бай улы.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5240" cy="1440160"/>
          </a:xfrm>
        </p:spPr>
        <p:txBody>
          <a:bodyPr>
            <a:normAutofit/>
          </a:bodyPr>
          <a:lstStyle/>
          <a:p>
            <a:r>
              <a:rPr lang="tt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“Зур гөнаһлар” (1890 ел)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9792" y="1916832"/>
            <a:ext cx="396044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\SDC16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03244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872208"/>
          </a:xfrm>
        </p:spPr>
        <p:txBody>
          <a:bodyPr/>
          <a:lstStyle/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“Зур гөнаһлар” романының 1890 елда Казанда басылып чыккан беренче басмасының титул бите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35926" y="2124533"/>
            <a:ext cx="3888432" cy="4536504"/>
          </a:xfrm>
        </p:spPr>
        <p:txBody>
          <a:bodyPr/>
          <a:lstStyle/>
          <a:p>
            <a:pPr lvl="2"/>
            <a:endParaRPr lang="ru-RU" dirty="0"/>
          </a:p>
        </p:txBody>
      </p:sp>
      <p:pic>
        <p:nvPicPr>
          <p:cNvPr id="1026" name="Picture 2" descr="E:\Фото\SDC16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37" y="2135547"/>
            <a:ext cx="38432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152128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Әсәрдәге төп геройлар: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147248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Габделгафур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иске мәдрәсәдә бозылып, тормыш төбенә тәгәрәгән тискәре герой;</a:t>
            </a:r>
          </a:p>
          <a:p>
            <a:pPr marL="0" indent="0">
              <a:buNone/>
            </a:pPr>
            <a:endParaRPr lang="tt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Маһруй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сәүдәгәр Җиһангир Агиев хатыны, мәг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рифәтле кешеләр гаиләсеннән, ләкин бозык юлга баскан;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Җиһангир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яш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сәүдәгәр;</a:t>
            </a:r>
          </a:p>
          <a:p>
            <a:pPr marL="0" indent="0">
              <a:buNone/>
            </a:pPr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-Ибраһим һәм Яг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 Галиевләр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яшь сәү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дәгәрләр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әхлакый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яктан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бозык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кешеләр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t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1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256</Words>
  <Application>Microsoft Office PowerPoint</Application>
  <PresentationFormat>Экран (4:3)</PresentationFormat>
  <Paragraphs>38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            Заһир Бигиев иҗатында мәхәббәт һәм нәфрәт темасы   </vt:lpstr>
      <vt:lpstr>          Заһир Бигиев              (1870-1902)</vt:lpstr>
      <vt:lpstr> </vt:lpstr>
      <vt:lpstr>         “Меңнәр яки гүзәл кыз Хәдичә”                                           (1887 ел)</vt:lpstr>
      <vt:lpstr>“Меңнәр яки гүзәл кыз Хәдичә” романының 1887 елда Казанда басылып чыккан беренче басмасының титул бите </vt:lpstr>
      <vt:lpstr>Презентация PowerPoint</vt:lpstr>
      <vt:lpstr>“Зур гөнаһлар” (1890 ел)</vt:lpstr>
      <vt:lpstr>“Зур гөнаһлар” романының 1890 елда Казанда басылып чыккан беренче басмасының титул бите</vt:lpstr>
      <vt:lpstr>            Әсәрдәге төп геройлар:</vt:lpstr>
      <vt:lpstr>Бөек Тукайның олы бәясенә лаек булган Заһир Бигиев чын мәгънәсендә бәхтияр әдип. Аның исеме милләт белән бергә бара, бергә яши.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Заһир Бигиев иҗатында мәхәббәт һәм нәфрәт темасы</dc:title>
  <dc:creator>Гульнара</dc:creator>
  <cp:lastModifiedBy>Гульнара</cp:lastModifiedBy>
  <cp:revision>32</cp:revision>
  <dcterms:created xsi:type="dcterms:W3CDTF">2012-06-12T09:33:42Z</dcterms:created>
  <dcterms:modified xsi:type="dcterms:W3CDTF">2012-06-13T13:22:25Z</dcterms:modified>
</cp:coreProperties>
</file>