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83" r:id="rId16"/>
    <p:sldId id="282" r:id="rId17"/>
    <p:sldId id="281" r:id="rId18"/>
    <p:sldId id="285" r:id="rId19"/>
    <p:sldId id="284" r:id="rId20"/>
    <p:sldId id="286" r:id="rId21"/>
    <p:sldId id="270" r:id="rId22"/>
    <p:sldId id="271" r:id="rId23"/>
    <p:sldId id="272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daplus.info/directory-honey.html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daplus.info/feeding-in-sickness/diabetes.html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daplus.info/feeding-in-sickness/gastritis.html" TargetMode="External"/><Relationship Id="rId4" Type="http://schemas.openxmlformats.org/officeDocument/2006/relationships/hyperlink" Target="http://edaplus.info/food-components/cellulose.htm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daplus.info/minerals/products-containing-potassium.html" TargetMode="Externa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aplus.info/vitamins/products-containing-vitamin-pp.html" TargetMode="External"/><Relationship Id="rId5" Type="http://schemas.openxmlformats.org/officeDocument/2006/relationships/hyperlink" Target="http://edaplus.info/minerals/products-containing-magnesium.html" TargetMode="External"/><Relationship Id="rId4" Type="http://schemas.openxmlformats.org/officeDocument/2006/relationships/hyperlink" Target="http://edaplus.info/minerals/products-containing-phosphorus.html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olzavred.ru/polza-vitamina-c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daplus.info/minerals/products-containing-calcium.html" TargetMode="External"/><Relationship Id="rId13" Type="http://schemas.openxmlformats.org/officeDocument/2006/relationships/hyperlink" Target="http://edaplus.info/minerals/products-containing-selenium.html" TargetMode="External"/><Relationship Id="rId18" Type="http://schemas.openxmlformats.org/officeDocument/2006/relationships/hyperlink" Target="http://edaplus.info/minerals/products-containing-cobalt.html" TargetMode="External"/><Relationship Id="rId3" Type="http://schemas.openxmlformats.org/officeDocument/2006/relationships/hyperlink" Target="http://edaplus.info/vitamins/products-containing-vitamin-e.html" TargetMode="External"/><Relationship Id="rId7" Type="http://schemas.openxmlformats.org/officeDocument/2006/relationships/hyperlink" Target="http://edaplus.info/vitamins/products-containing-vitamin-pp.html" TargetMode="External"/><Relationship Id="rId12" Type="http://schemas.openxmlformats.org/officeDocument/2006/relationships/hyperlink" Target="http://edaplus.info/minerals/products-containing-sodium.html" TargetMode="External"/><Relationship Id="rId17" Type="http://schemas.openxmlformats.org/officeDocument/2006/relationships/hyperlink" Target="http://edaplus.info/minerals/products-containing-magnesium.html" TargetMode="External"/><Relationship Id="rId2" Type="http://schemas.openxmlformats.org/officeDocument/2006/relationships/image" Target="../media/image9.jpeg"/><Relationship Id="rId16" Type="http://schemas.openxmlformats.org/officeDocument/2006/relationships/hyperlink" Target="http://edaplus.info/minerals/products-containing-iodin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aplus.info/vitamins/products-containing-vitamin-k.html" TargetMode="External"/><Relationship Id="rId11" Type="http://schemas.openxmlformats.org/officeDocument/2006/relationships/hyperlink" Target="http://edaplus.info/minerals/products-containing-iron.html" TargetMode="External"/><Relationship Id="rId5" Type="http://schemas.openxmlformats.org/officeDocument/2006/relationships/hyperlink" Target="http://edaplus.info/vitamins/products-containing-vitamin-c.html" TargetMode="External"/><Relationship Id="rId15" Type="http://schemas.openxmlformats.org/officeDocument/2006/relationships/hyperlink" Target="http://edaplus.info/minerals/products-containing-chlorine.html" TargetMode="External"/><Relationship Id="rId10" Type="http://schemas.openxmlformats.org/officeDocument/2006/relationships/hyperlink" Target="http://edaplus.info/minerals/products-containing-potassium.html" TargetMode="External"/><Relationship Id="rId4" Type="http://schemas.openxmlformats.org/officeDocument/2006/relationships/hyperlink" Target="http://edaplus.info/vitamins/products-containing-vitamin-a.html" TargetMode="External"/><Relationship Id="rId9" Type="http://schemas.openxmlformats.org/officeDocument/2006/relationships/hyperlink" Target="http://edaplus.info/minerals/products-containing-phosphorus.html" TargetMode="External"/><Relationship Id="rId14" Type="http://schemas.openxmlformats.org/officeDocument/2006/relationships/hyperlink" Target="http://edaplus.info/minerals/products-containing-copper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daplus.info/minerals/products-containing-iodine.html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8458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ИНТЕРАКТИВНАЯ ИГРА</a:t>
            </a:r>
          </a:p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ВОЛШЕБНЫЙ МЕШОЧЕК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Игорь\Desktop\МЕШОЧЧ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962400"/>
            <a:ext cx="35814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Игорь\Desktop\помид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47700"/>
            <a:ext cx="4343400" cy="264219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304800"/>
            <a:ext cx="441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помидорах много клетчатки, пектина, </a:t>
            </a:r>
            <a:r>
              <a:rPr lang="ru-RU" sz="2400" dirty="0" err="1" smtClean="0"/>
              <a:t>ликопина</a:t>
            </a:r>
            <a:r>
              <a:rPr lang="ru-RU" sz="2400" dirty="0" smtClean="0"/>
              <a:t>, каротина, витаминов А, С, Е, группы В, витамин K , микро-  и макроэлементов( натрия, магния, железа, фосфора , серы), они нормализуют состояние нервной системы,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658612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оказывают </a:t>
            </a:r>
            <a:r>
              <a:rPr lang="ru-RU" sz="2400" dirty="0" err="1" smtClean="0"/>
              <a:t>антистрессовый</a:t>
            </a:r>
            <a:r>
              <a:rPr lang="ru-RU" sz="2400" dirty="0" smtClean="0"/>
              <a:t>  эффект, снижают риск возникновения опухолей. Благодаря содержанию в своем составе антиоксидантов, замедляют процессы старения, полезны при диабете. За счет йода нормализуют работу эндокринной системы, калий помогает укрепить </a:t>
            </a:r>
            <a:r>
              <a:rPr lang="ru-RU" sz="2400" dirty="0" err="1" smtClean="0"/>
              <a:t>сердечно-сосудистую</a:t>
            </a:r>
            <a:r>
              <a:rPr lang="ru-RU" sz="2400" dirty="0" smtClean="0"/>
              <a:t> систему. Польза  помидоров позволяет им положительно влиять на водно-солевой баланс в организме, они показаны людям с язвенными заболеваниями.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Игорь\Desktop\лу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3886200" cy="29590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67200" y="762000"/>
            <a:ext cx="4648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Главный секрет полезных свойств лука - высокое содержание в его эфирном масле особых веществ - фитонцидов, которые обладают мощным антибактериальным действием. За считанные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7338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секунды погибают многие виды бактерий и грибов. Польза лука будет ценной для тех, кто страдает простудными заболеваниями.</a:t>
            </a:r>
          </a:p>
          <a:p>
            <a:r>
              <a:rPr lang="ru-RU" sz="2400" dirty="0" smtClean="0"/>
              <a:t>О полезных свойствах лука нам может поведать высокое содержание в нем различных витаминов(В1, В2, В3, С) и микро- и макроэлементов (железо, кобальт, калий, кальций, натрий).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Игорь\Desktop\Новая папка\свек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4191000" cy="317253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0" y="838200"/>
            <a:ext cx="434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Свекла это уникальный овощ, который для питания человека не может быть заменен никаким другим.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286000"/>
            <a:ext cx="4572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dirty="0" smtClean="0"/>
              <a:t>Этот овощ просто насыщен полезными компонентами, набор которых не встречается в других плодах.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863876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400" dirty="0" smtClean="0"/>
              <a:t>Стимулируется работа мозга. На его сосуды воздействуют свекольные нитраты, активизируя кровообращение.</a:t>
            </a:r>
          </a:p>
          <a:p>
            <a:pPr fontAlgn="base"/>
            <a:r>
              <a:rPr lang="ru-RU" sz="2400" dirty="0" smtClean="0"/>
              <a:t>Поддерживается на хорошем уровне психологическое здоровье.</a:t>
            </a:r>
          </a:p>
          <a:p>
            <a:pPr fontAlgn="base"/>
            <a:r>
              <a:rPr lang="ru-RU" sz="2400" dirty="0" smtClean="0"/>
              <a:t>Свежий сок свеклы очень эффективен в начале простуды.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горь\Desktop\пере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5257800" cy="2590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29200" y="838200"/>
            <a:ext cx="381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Болгарский перец – удивительный овощ, привлекающий потрясающим вкусом, своей хрустящей мякотью и красивой, яркой расцветкой.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6576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Регулярное употребление болгарского перца в пищу поможет нормализовать работу нервной системы, этот продукт рекомендован тем, кто страдает депрессией (особенно сезонной осенней хандрой), бессонницей, находится в состоянии стресса. Высокая эффективность полезных свойств перца проявляется при ухудшении памяти, при усталости и упадке сил.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горь\Desktop\чесно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038" y="576263"/>
            <a:ext cx="3865562" cy="289917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8200" y="838200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Наиболее известное свойство чеснока — это профилактика и помощь в лечении ОРВИ или простудных заболеваний. Это свойство присуще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18472"/>
            <a:ext cx="853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чесноку благодаря набору веществ, таких как: эфирные масла, растительные агенты, фитонциды, которые уничтожают вирусы и болезнетворные бактерии.</a:t>
            </a:r>
          </a:p>
          <a:p>
            <a:pPr fontAlgn="base"/>
            <a:r>
              <a:rPr lang="ru-RU" sz="2400" dirty="0" smtClean="0"/>
              <a:t>В составе чеснока много хрома, железа, магния, меди, мышьяка, витамина С и </a:t>
            </a:r>
            <a:r>
              <a:rPr lang="ru-RU" sz="2400" dirty="0" err="1" smtClean="0"/>
              <a:t>бета-каротина</a:t>
            </a:r>
            <a:r>
              <a:rPr lang="ru-RU" sz="2400" dirty="0" smtClean="0"/>
              <a:t>. Это настоящий витаминный коктейль, необходимый организму в осенне-весенний период, который нас ими не балует.</a:t>
            </a:r>
          </a:p>
          <a:p>
            <a:pPr fontAlgn="base"/>
            <a:r>
              <a:rPr lang="ru-RU" sz="2400" dirty="0" smtClean="0"/>
              <a:t>Чеснок крайне полезен людям с повышенным давлением. У него есть свойство расширять сосуды и таким образом снижать давление.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горь\Desktop\Новая папка\морков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4572000" cy="2895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24400" y="10668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Полезные свойства моркови используются в питании человека. Полезно погрызть сырую морковь, так как это укрепляет десны. Так как витамин 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429000"/>
            <a:ext cx="861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способствует росту, то морковь особенно полезна детям. Этот витамин необходим для нормального зрения, он поддерживает в хорошем состоянии кожу и слизистые оболочки. Морковь, блюда из моркови и особенно морковный сок используются в лечебном питании при </a:t>
            </a:r>
            <a:r>
              <a:rPr lang="ru-RU" sz="2400" dirty="0" err="1" smtClean="0"/>
              <a:t>гипо</a:t>
            </a:r>
            <a:r>
              <a:rPr lang="ru-RU" sz="2400" dirty="0" smtClean="0"/>
              <a:t>- и авитаминозе А, заболеваниях печени, </a:t>
            </a:r>
            <a:r>
              <a:rPr lang="ru-RU" sz="2400" dirty="0" err="1" smtClean="0"/>
              <a:t>сердечно-сосудистой</a:t>
            </a:r>
            <a:r>
              <a:rPr lang="ru-RU" sz="2400" dirty="0" smtClean="0"/>
              <a:t> системы, почек, желудка, малокровии, полиартрите, нарушениях минерального обмена. Пюре из сырой либо отварной моркови показано при колите.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Игорь\Desktop\Новая папка\реди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4495800" cy="2641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76800" y="838200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Употребление редиски улучшает цвет лица и бодрит, улучшает работу сердца и укрепляет стенки сосудов. Благодаря обилию клетчатки редиска снижает уровень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429000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вредного холестерина в крови, выводит из организма токсины.</a:t>
            </a:r>
          </a:p>
          <a:p>
            <a:r>
              <a:rPr lang="ru-RU" sz="2400" dirty="0" smtClean="0"/>
              <a:t>Есть в редиске и особые вещества фитонциды – своего рода натуральные антибиотики. А потому любители остренького имеют очень неплохие шансы избежать простуд и воспалительных заболеваний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Игорь\Desktop\Новая папка\редь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599"/>
            <a:ext cx="4495800" cy="304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24400" y="609600"/>
            <a:ext cx="472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Редька, благодаря своему составу, очень полезна зимой</a:t>
            </a:r>
          </a:p>
          <a:p>
            <a:r>
              <a:rPr lang="ru-RU" sz="2400" dirty="0" smtClean="0"/>
              <a:t> и в начале весны, в целях пополнения недостатка витаминов и минеральных солей в организме. Редька обладает мощными противомикробными свойствами.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962400"/>
            <a:ext cx="845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Редька повышает аппетит и улучшает пищеварение. Сок редьки обладает антисептическим действием. </a:t>
            </a:r>
          </a:p>
          <a:p>
            <a:r>
              <a:rPr lang="ru-RU" sz="2400" dirty="0" smtClean="0"/>
              <a:t> В середине века редьку с </a:t>
            </a:r>
            <a:r>
              <a:rPr lang="ru-RU" sz="2400" u="sng" dirty="0" smtClean="0">
                <a:hlinkClick r:id="rId3"/>
              </a:rPr>
              <a:t>медом</a:t>
            </a:r>
            <a:r>
              <a:rPr lang="ru-RU" sz="2400" dirty="0" smtClean="0"/>
              <a:t> считали лучшим лекарством от многих заболеваний.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Игорь\Desktop\Новая папка\капус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4572000" cy="27543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00600" y="685800"/>
            <a:ext cx="457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Пекинская капуста поможет успешно бороться с головными болями, депрессиями, нервными расстройствами и сахарным </a:t>
            </a:r>
            <a:r>
              <a:rPr lang="ru-RU" sz="2400" u="sng" dirty="0" smtClean="0">
                <a:hlinkClick r:id="rId3"/>
              </a:rPr>
              <a:t>диабетом</a:t>
            </a:r>
            <a:r>
              <a:rPr lang="ru-RU" sz="2400" dirty="0" smtClean="0"/>
              <a:t>, также послужит профилактикой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3528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возникновения сердечнососудистых заболеваний, в частности атеросклероза и гипертонии. Содержащаяся в листьях капусты </a:t>
            </a:r>
            <a:r>
              <a:rPr lang="ru-RU" sz="2400" u="sng" dirty="0" smtClean="0">
                <a:hlinkClick r:id="rId4"/>
              </a:rPr>
              <a:t>клетчатка</a:t>
            </a:r>
            <a:r>
              <a:rPr lang="ru-RU" sz="2400" dirty="0" smtClean="0"/>
              <a:t> благотворно воздействует на работу кишечника, «</a:t>
            </a:r>
            <a:r>
              <a:rPr lang="ru-RU" sz="2400" dirty="0" err="1" smtClean="0"/>
              <a:t>пекинка</a:t>
            </a:r>
            <a:r>
              <a:rPr lang="ru-RU" sz="2400" dirty="0" smtClean="0"/>
              <a:t>» рекомендована при язвах и </a:t>
            </a:r>
            <a:r>
              <a:rPr lang="ru-RU" sz="2400" u="sng" dirty="0" smtClean="0">
                <a:hlinkClick r:id="rId5"/>
              </a:rPr>
              <a:t>гастритах</a:t>
            </a:r>
            <a:r>
              <a:rPr lang="ru-RU" sz="2400" dirty="0" smtClean="0"/>
              <a:t>. Фитонциды, которые содержаться в соке капусты, оказывают помощь при воспалительных заболеваниях, лечении гнойных ран.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Игорь\Desktop\Новая папка\сельдере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4724400" cy="291041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257800" y="914400"/>
            <a:ext cx="365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Сельдерей обладает антиаллергическим, антисептическим противовоспалительным, ранозаживляющим свойствами. Известны легкие слабительные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5814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свойства сельдерея и его способность улучшать общий тонус организма и усиливать физическую и умственную работоспособность.</a:t>
            </a:r>
          </a:p>
          <a:p>
            <a:r>
              <a:rPr lang="ru-RU" sz="2400" dirty="0" smtClean="0"/>
              <a:t>Регулярное употребление сока сельдерея очищает кровь и помогает избавиться от многих кожных заболеваний.</a:t>
            </a:r>
          </a:p>
          <a:p>
            <a:r>
              <a:rPr lang="ru-RU" sz="2400" dirty="0" smtClean="0"/>
              <a:t> Сельдерей обладает успокаивающими свойствами - зелень сельдерея используется для лечения нервных расстройств, возникающих в результате переутомления.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горь\Desktop\апельс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4267200" cy="383281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53000" y="11430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Апельсин активизирует деятельность всех функций организма, улучшает обмен веществ, оказывает тонизирующий эффект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2672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 В 150 граммах мякоти апельсина содержится 80 мг аскорбиновой кислоты – суточная норма потребления витамина С. При недостатке витамина С развивается так называемый синдром хронической усталости, падают работоспособность и настроение, постепенно тянет ко сну, а частые простуды не дают покоя.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Игорь\Desktop\Новая папка\iкартофе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886200" cy="25701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95800" y="838200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белках картофеля содержатся практически все аминокислоты, встречающиеся в растениях, в том числе и незаменимые. Если вы съедаете суточную норму вареного картофеля -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4290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300 грамм в день - то полностью обеспечиваете свой организм в углеводах, </a:t>
            </a:r>
            <a:r>
              <a:rPr lang="ru-RU" sz="2400" u="sng" dirty="0" smtClean="0">
                <a:hlinkClick r:id="rId3"/>
              </a:rPr>
              <a:t>калии</a:t>
            </a:r>
            <a:r>
              <a:rPr lang="ru-RU" sz="2400" dirty="0" smtClean="0"/>
              <a:t> и </a:t>
            </a:r>
            <a:r>
              <a:rPr lang="ru-RU" sz="2400" u="sng" dirty="0" smtClean="0">
                <a:hlinkClick r:id="rId4"/>
              </a:rPr>
              <a:t>фосфоре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Картофель является рекордсменом по содержанию калия среди пищевых продуктов. </a:t>
            </a:r>
          </a:p>
          <a:p>
            <a:r>
              <a:rPr lang="ru-RU" sz="2400" dirty="0" smtClean="0"/>
              <a:t>Картофель также содержит </a:t>
            </a:r>
            <a:r>
              <a:rPr lang="ru-RU" sz="2400" dirty="0" err="1" smtClean="0"/>
              <a:t>фолиевую</a:t>
            </a:r>
            <a:r>
              <a:rPr lang="ru-RU" sz="2400" dirty="0" smtClean="0"/>
              <a:t> кислоту, соли кальция, </a:t>
            </a:r>
            <a:r>
              <a:rPr lang="ru-RU" sz="2400" u="sng" dirty="0" smtClean="0">
                <a:hlinkClick r:id="rId5"/>
              </a:rPr>
              <a:t>магния</a:t>
            </a:r>
            <a:r>
              <a:rPr lang="ru-RU" sz="2400" dirty="0" smtClean="0"/>
              <a:t>, фосфора, витамины группы В, </a:t>
            </a:r>
            <a:r>
              <a:rPr lang="ru-RU" sz="2400" u="sng" dirty="0" smtClean="0">
                <a:hlinkClick r:id="rId6"/>
              </a:rPr>
              <a:t>РР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горь\Desktop\ри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7682"/>
            <a:ext cx="3433763" cy="32597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86200" y="762000"/>
            <a:ext cx="502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Рис - прекрасный выбор для сторонников активного образа жизни и здорового питания. Он является значительным источником сложных углеводов, а также содержит клетчатку и минеральные вещества в заметных количествах.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733800"/>
            <a:ext cx="845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Рис почти не содержит соли, поэтому его рекомендуют для людей с </a:t>
            </a:r>
            <a:r>
              <a:rPr lang="ru-RU" sz="2400" dirty="0" err="1" smtClean="0"/>
              <a:t>сердечно-сосудистыми</a:t>
            </a:r>
            <a:r>
              <a:rPr lang="ru-RU" sz="2400" dirty="0" smtClean="0"/>
              <a:t> и почечными заболеваниями, а также для тех, кто стремится сбросить лишний вес. Рис содержит много калия. Этот минерал нейтрализует действие на организм соли, которая попадает в организм с другими продуктами питания. В рисе также находится небольшое количество фосфора, цинка, железа, кальция и йода.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Игорь\Desktop\горо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4559300" cy="30260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953000" y="827544"/>
            <a:ext cx="449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Главное полезное свойство гороха, как и остальных представителей семейства бобовых, состоит в высоком содержании белка, содержащего ценные аминокислоты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6576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Молодой зеленый горошек обладает антисептическими свойствами, способен выводить глистов из пищеварительного тракта, положительно влияет на работу </a:t>
            </a:r>
            <a:r>
              <a:rPr lang="ru-RU" sz="2400" dirty="0" err="1" smtClean="0"/>
              <a:t>сердечно-сосудистой</a:t>
            </a:r>
            <a:r>
              <a:rPr lang="ru-RU" sz="2400" dirty="0" smtClean="0"/>
              <a:t> и кровеносной систем, помогает убрать отечность.</a:t>
            </a:r>
          </a:p>
          <a:p>
            <a:r>
              <a:rPr lang="ru-RU" sz="2400" dirty="0" smtClean="0"/>
              <a:t>содержит бета-каротин, аскорбиновую кислоту, витамины группы В, Е, Н, РР.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Игорь\Desktop\гре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4191000" cy="314324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00600" y="8382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Польза гречки состоит и в ее способности очищать печень от токсинов, помогать при неполадках с кишечником, снижать холестерин. В целом этот продукт способствует кроветворению, 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100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поддерживает работу эндокринной, выделительной и нервной систем нашего организма.</a:t>
            </a:r>
          </a:p>
          <a:p>
            <a:r>
              <a:rPr lang="ru-RU" sz="2400" dirty="0" smtClean="0"/>
              <a:t>Витаминов, микро- и макроэлементов в этой крупе ничуть не меньше: В1, В2, В6, В9(или </a:t>
            </a:r>
            <a:r>
              <a:rPr lang="ru-RU" sz="2400" dirty="0" err="1" smtClean="0"/>
              <a:t>фолиевая</a:t>
            </a:r>
            <a:r>
              <a:rPr lang="ru-RU" sz="2400" dirty="0" smtClean="0"/>
              <a:t> кислота), РР, Р, кальций, магний, йод, в особенности, железо, фосфор, магний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горь\Desktop\фасо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6" y="609600"/>
            <a:ext cx="4054474" cy="2895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19600" y="838200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Фасоль содержит большое количество крахмала и других углеводов, белков. В состав фасоли входит богатый набор витаминов. Фасоль, как пищевой продукт, универсальна. В фасоли содержатся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3810000"/>
            <a:ext cx="891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практически все минералы и вещества, необходимые для нормальной жизнедеятельности организма.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0"/>
            <a:ext cx="883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Фасоль, особенно богата серой, которая необходима при кишечных инфекциях, ревматизме, кожных заболеваниях, болезни бронхов. В составе фасоли много железа. Наличие железа способствует образованию эритроцитов, притоку кислорода к клеткам, повышает сопротивляемость организма к инфекциям.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горь\Desktop\бан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0" y="838200"/>
            <a:ext cx="4748292" cy="3429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95800" y="914400"/>
            <a:ext cx="502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Банан имеет массу полезных свойств для здоровья человека: благотворно влияет на работу </a:t>
            </a:r>
            <a:r>
              <a:rPr lang="ru-RU" sz="2400" dirty="0" err="1" smtClean="0"/>
              <a:t>сердечно-сосудистой</a:t>
            </a:r>
            <a:r>
              <a:rPr lang="ru-RU" sz="2400" dirty="0" smtClean="0"/>
              <a:t> системы, улучшает состояние кожи, нормализует давление и поднимает настроение. 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6482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Поскольку в банане присутствуют сразу все возможные виды природного сахара – глюкоза, фруктоза и сахароза – этот фрукт обладает полезным свойством мгновенно заряжать энергией уставший или обессиленный организм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горь\Desktop\груш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4495800" cy="3429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105400" y="685800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Груша отличается своей питательностью,  что делает ее одним из наиболее желанных и полезных фруктов.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25146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Груша укрепляет иммунитет и поддерживает защитные реакции организма, борется с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1148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инфекциями, снимает воспаления и даже помогает при депрессии. Эти полезные свойства присутствуют в ней за счет содержания эфирных масел.</a:t>
            </a:r>
          </a:p>
          <a:p>
            <a:r>
              <a:rPr lang="ru-RU" sz="2400" dirty="0" smtClean="0"/>
              <a:t>В груше содержатся витамины: А, С, РР, К, группы В и такие  микроэлементы как </a:t>
            </a:r>
            <a:r>
              <a:rPr lang="ru-RU" sz="2400" dirty="0" err="1" smtClean="0"/>
              <a:t>фолиевая</a:t>
            </a:r>
            <a:r>
              <a:rPr lang="ru-RU" sz="2400" dirty="0" smtClean="0"/>
              <a:t> кислота, пектин, сера, калий, фосфор, цинк, железо, медь, кобальт, а также содержит клетчатку и дубильные вещества.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горь\Desktop\лимо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208" y="634206"/>
            <a:ext cx="3929592" cy="29471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24400" y="533400"/>
            <a:ext cx="4191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Высокое содержание </a:t>
            </a:r>
            <a:r>
              <a:rPr lang="ru-RU" sz="2000" dirty="0" smtClean="0">
                <a:hlinkClick r:id="rId3" tooltip="Польза витамина С"/>
              </a:rPr>
              <a:t>витамина С</a:t>
            </a:r>
            <a:r>
              <a:rPr lang="ru-RU" sz="2000" dirty="0" smtClean="0"/>
              <a:t> наделяет лимон </a:t>
            </a:r>
            <a:r>
              <a:rPr lang="ru-RU" sz="2000" dirty="0" err="1" smtClean="0"/>
              <a:t>иммуноповышаюшими</a:t>
            </a:r>
            <a:r>
              <a:rPr lang="ru-RU" sz="2000" dirty="0" smtClean="0"/>
              <a:t> и защитными свойствами, он выводит свободные радикалы, предотвращает преждевременное старение, пополняет энергетические запасы организма, расщепляет холестерин и выводит его из организма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962400"/>
            <a:ext cx="8382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	Лимон обладает широким антисептическим действием, убивает вредные бактерии. Его широко используют при лечении респираторных вирусных заболеваний, поражающих дыхательные пути. При простудах наиболее емко проявляется польза чая с лимоном.</a:t>
            </a:r>
          </a:p>
          <a:p>
            <a:r>
              <a:rPr lang="ru-RU" sz="2000" dirty="0" smtClean="0"/>
              <a:t>	В лимоне содержатся витамины С, группы В, Р, А, пектин, а также соли калия, кальция, железа, магния, фосфора.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Игорь\Desktop\Новая папка\ябло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4114800" cy="30861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800600" y="838200"/>
            <a:ext cx="411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Кроме восхитительного вкуса яблоки обладают очень полезными и целебными (лечебными) свойствами.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26670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яблоках содержатся витамины С, В1, В2, Р, Е, каротин, калий, железо,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марганец, кальций, пектины, сахара, органические кислоты.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495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Яблоки способствуют нормализации деятельности желудочно-кишечного тракта и пищеварительной системы, а также применяются для предупреждения запоров и повышения аппетита.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Игорь\Desktop\Новая папка\грана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4267200" cy="269094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72000" y="609600"/>
            <a:ext cx="472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Гранат отлично укрепляет иммунитет, стенки сосудов, нервную систему, и улучшают кроветворение. </a:t>
            </a:r>
          </a:p>
          <a:p>
            <a:r>
              <a:rPr lang="ru-RU" sz="2400" dirty="0" smtClean="0"/>
              <a:t>Дети часто употребляющие гранаты отличаются сообразительностью, и полнотою сил.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6576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Гранатовый сок хорошо помогает при простудных заболеваниях: респираторных инфекциях, ангине, кашле, борется с высокой температурой, является противовоспалительным средством. Разведенным соком советуют полоскать горло при ангине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5626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Содержит витамины С, В6, В12,Р, клетчатку, минеральные вещества и микроэлементы: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Игорь\Desktop\авокад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4714875" cy="320014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648200" y="609600"/>
            <a:ext cx="4267200" cy="416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Авокадо обладает большим количеством свойств: снижает риск возникновения заболеваний сердца, в частности, инфаркта; сосудов – атеросклероз, гипертония; крови – малокровие. Также авокадо следует употреблять в послеоперационный период, в период выздоровления после инфекционных заболеваний, а также при постоянных тяжелых физических нагрузках.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7244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пищу используется мякоть авокадо, которая содержит большое количество витаминов(</a:t>
            </a:r>
            <a:r>
              <a:rPr lang="ru-RU" sz="2000" u="sng" dirty="0" smtClean="0">
                <a:hlinkClick r:id="rId3"/>
              </a:rPr>
              <a:t>Е</a:t>
            </a:r>
            <a:r>
              <a:rPr lang="ru-RU" sz="2000" dirty="0" smtClean="0"/>
              <a:t>, группы В, </a:t>
            </a:r>
            <a:r>
              <a:rPr lang="ru-RU" sz="2000" u="sng" dirty="0" smtClean="0">
                <a:hlinkClick r:id="rId4"/>
              </a:rPr>
              <a:t>А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5"/>
              </a:rPr>
              <a:t>С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6"/>
              </a:rPr>
              <a:t>К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7"/>
              </a:rPr>
              <a:t>РР</a:t>
            </a:r>
            <a:r>
              <a:rPr lang="ru-RU" sz="2000" dirty="0" smtClean="0"/>
              <a:t>, </a:t>
            </a:r>
            <a:r>
              <a:rPr lang="ru-RU" sz="2000" dirty="0" err="1" smtClean="0"/>
              <a:t>фолиевая</a:t>
            </a:r>
            <a:r>
              <a:rPr lang="ru-RU" sz="2000" dirty="0" smtClean="0"/>
              <a:t> кислота), минералов (</a:t>
            </a:r>
            <a:r>
              <a:rPr lang="ru-RU" sz="2000" u="sng" dirty="0" smtClean="0">
                <a:hlinkClick r:id="rId8"/>
              </a:rPr>
              <a:t>кальций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9"/>
              </a:rPr>
              <a:t>фосфор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10"/>
              </a:rPr>
              <a:t>калий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11"/>
              </a:rPr>
              <a:t>железо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12"/>
              </a:rPr>
              <a:t>натрий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13"/>
              </a:rPr>
              <a:t>сера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14"/>
              </a:rPr>
              <a:t>медь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15"/>
              </a:rPr>
              <a:t>хлор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16"/>
              </a:rPr>
              <a:t>йод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17"/>
              </a:rPr>
              <a:t>магний</a:t>
            </a:r>
            <a:r>
              <a:rPr lang="ru-RU" sz="2000" dirty="0" smtClean="0"/>
              <a:t>, бор, </a:t>
            </a:r>
            <a:r>
              <a:rPr lang="ru-RU" sz="2000" u="sng" dirty="0" smtClean="0">
                <a:hlinkClick r:id="rId18"/>
              </a:rPr>
              <a:t>кобальт</a:t>
            </a:r>
            <a:r>
              <a:rPr lang="ru-RU" sz="2000" dirty="0" smtClean="0"/>
              <a:t>, </a:t>
            </a:r>
            <a:r>
              <a:rPr lang="ru-RU" sz="2000" u="sng" dirty="0" smtClean="0">
                <a:hlinkClick r:id="rId17"/>
              </a:rPr>
              <a:t>марганец</a:t>
            </a:r>
            <a:r>
              <a:rPr lang="ru-RU" sz="2000" dirty="0" smtClean="0"/>
              <a:t> и др.) и </a:t>
            </a:r>
            <a:r>
              <a:rPr lang="ru-RU" sz="2000" dirty="0" err="1" smtClean="0"/>
              <a:t>мононасыщенных</a:t>
            </a:r>
            <a:r>
              <a:rPr lang="ru-RU" sz="2000" dirty="0" smtClean="0"/>
              <a:t> жиров, которые очень хорошо усваиваются организмом.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Игорь\Desktop\огурец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876260"/>
            <a:ext cx="4572000" cy="298174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6096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Огурец — самый диетический из всех диетических продуктов. Он на 95-98% состоит из воды, а значит, содержит минимум калорий. Но и оставшиеся проценты небесполезны — огурец является источником ценнейших щелочных солей, которые способны замедлять процессы старения и образование камней в почках и печени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8194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	В огурцах содержатся полезные и легкоусвояемые соединения </a:t>
            </a:r>
            <a:r>
              <a:rPr lang="ru-RU" sz="2400" u="sng" dirty="0" smtClean="0">
                <a:hlinkClick r:id="rId3"/>
              </a:rPr>
              <a:t>йода</a:t>
            </a:r>
            <a:r>
              <a:rPr lang="ru-RU" sz="2400" dirty="0" smtClean="0"/>
              <a:t>: ученые считают, что регулярное употребление огурцов в пищу улучшает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9624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работу щитовидной железы, сердца и сосудов. Огурцы содержат много клетчатки — поэтому отлично очищает от лишнего холестерина стенки сосудов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147</TotalTime>
  <Words>1347</Words>
  <PresentationFormat>Экран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14</cp:revision>
  <dcterms:created xsi:type="dcterms:W3CDTF">2015-01-18T16:42:09Z</dcterms:created>
  <dcterms:modified xsi:type="dcterms:W3CDTF">2015-01-18T19:49:28Z</dcterms:modified>
</cp:coreProperties>
</file>