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4" r:id="rId4"/>
    <p:sldId id="265" r:id="rId5"/>
    <p:sldId id="267" r:id="rId6"/>
    <p:sldId id="261" r:id="rId7"/>
    <p:sldId id="268" r:id="rId8"/>
    <p:sldId id="263" r:id="rId9"/>
    <p:sldId id="270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26" autoAdjust="0"/>
    <p:restoredTop sz="94660"/>
  </p:normalViewPr>
  <p:slideViewPr>
    <p:cSldViewPr>
      <p:cViewPr>
        <p:scale>
          <a:sx n="60" d="100"/>
          <a:sy n="60" d="100"/>
        </p:scale>
        <p:origin x="-888" y="4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9BBF2-CBF3-403A-96AF-85DBC3B5801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/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ACB5A-312E-4778-8303-9F7F01C11B38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2" descr="C:\Users\Компас\Pictures\блестки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036496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9BBF2-CBF3-403A-96AF-85DBC3B5801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/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ACB5A-312E-4778-8303-9F7F01C11B38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9BBF2-CBF3-403A-96AF-85DBC3B5801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/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ACB5A-312E-4778-8303-9F7F01C11B38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9BBF2-CBF3-403A-96AF-85DBC3B5801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/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ACB5A-312E-4778-8303-9F7F01C11B38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9BBF2-CBF3-403A-96AF-85DBC3B5801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/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ACB5A-312E-4778-8303-9F7F01C11B38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9BBF2-CBF3-403A-96AF-85DBC3B5801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/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ACB5A-312E-4778-8303-9F7F01C11B38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9BBF2-CBF3-403A-96AF-85DBC3B5801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/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ACB5A-312E-4778-8303-9F7F01C11B38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9BBF2-CBF3-403A-96AF-85DBC3B5801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/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ACB5A-312E-4778-8303-9F7F01C11B38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9BBF2-CBF3-403A-96AF-85DBC3B5801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/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ACB5A-312E-4778-8303-9F7F01C11B38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9BBF2-CBF3-403A-96AF-85DBC3B5801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/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ACB5A-312E-4778-8303-9F7F01C11B38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9BBF2-CBF3-403A-96AF-85DBC3B5801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/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ACB5A-312E-4778-8303-9F7F01C11B38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C9BBF2-CBF3-403A-96AF-85DBC3B5801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/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2ACB5A-312E-4778-8303-9F7F01C11B38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313" name="Rectangle 1"/>
          <p:cNvSpPr>
            <a:spLocks noChangeArrowheads="1"/>
          </p:cNvSpPr>
          <p:nvPr userDrawn="1"/>
        </p:nvSpPr>
        <p:spPr bwMode="auto">
          <a:xfrm>
            <a:off x="0" y="6642556"/>
            <a:ext cx="1245854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800" dirty="0">
                <a:solidFill>
                  <a:prstClr val="white">
                    <a:lumMod val="50000"/>
                  </a:prstClr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FokinaLida.75@mail.ru</a:t>
            </a:r>
            <a:endParaRPr lang="en-US" sz="800" dirty="0">
              <a:solidFill>
                <a:prstClr val="white">
                  <a:lumMod val="50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Рисунок 9" descr="3397784.png"/>
          <p:cNvPicPr>
            <a:picLocks noChangeAspect="1"/>
          </p:cNvPicPr>
          <p:nvPr userDrawn="1"/>
        </p:nvPicPr>
        <p:blipFill>
          <a:blip r:embed="rId13" cstate="screen"/>
          <a:stretch>
            <a:fillRect/>
          </a:stretch>
        </p:blipFill>
        <p:spPr>
          <a:xfrm>
            <a:off x="0" y="5379717"/>
            <a:ext cx="1828804" cy="1478283"/>
          </a:xfrm>
          <a:prstGeom prst="rect">
            <a:avLst/>
          </a:prstGeom>
        </p:spPr>
      </p:pic>
      <p:pic>
        <p:nvPicPr>
          <p:cNvPr id="11" name="Рисунок 10" descr="3397784.png"/>
          <p:cNvPicPr>
            <a:picLocks noChangeAspect="1"/>
          </p:cNvPicPr>
          <p:nvPr userDrawn="1"/>
        </p:nvPicPr>
        <p:blipFill>
          <a:blip r:embed="rId13" cstate="screen"/>
          <a:stretch>
            <a:fillRect/>
          </a:stretch>
        </p:blipFill>
        <p:spPr>
          <a:xfrm>
            <a:off x="7315196" y="5379717"/>
            <a:ext cx="1828804" cy="1478283"/>
          </a:xfrm>
          <a:prstGeom prst="rect">
            <a:avLst/>
          </a:prstGeom>
        </p:spPr>
      </p:pic>
      <p:pic>
        <p:nvPicPr>
          <p:cNvPr id="12" name="Рисунок 11" descr="3397784.png"/>
          <p:cNvPicPr>
            <a:picLocks noChangeAspect="1"/>
          </p:cNvPicPr>
          <p:nvPr userDrawn="1"/>
        </p:nvPicPr>
        <p:blipFill>
          <a:blip r:embed="rId13" cstate="screen"/>
          <a:stretch>
            <a:fillRect/>
          </a:stretch>
        </p:blipFill>
        <p:spPr>
          <a:xfrm>
            <a:off x="5940152" y="5379717"/>
            <a:ext cx="1828804" cy="1478283"/>
          </a:xfrm>
          <a:prstGeom prst="rect">
            <a:avLst/>
          </a:prstGeom>
        </p:spPr>
      </p:pic>
      <p:pic>
        <p:nvPicPr>
          <p:cNvPr id="13" name="Рисунок 12" descr="3397784.png"/>
          <p:cNvPicPr>
            <a:picLocks noChangeAspect="1"/>
          </p:cNvPicPr>
          <p:nvPr userDrawn="1"/>
        </p:nvPicPr>
        <p:blipFill>
          <a:blip r:embed="rId13" cstate="screen"/>
          <a:stretch>
            <a:fillRect/>
          </a:stretch>
        </p:blipFill>
        <p:spPr>
          <a:xfrm>
            <a:off x="4499992" y="5379717"/>
            <a:ext cx="1828804" cy="1478283"/>
          </a:xfrm>
          <a:prstGeom prst="rect">
            <a:avLst/>
          </a:prstGeom>
        </p:spPr>
      </p:pic>
      <p:pic>
        <p:nvPicPr>
          <p:cNvPr id="14" name="Рисунок 13" descr="3397784.png"/>
          <p:cNvPicPr>
            <a:picLocks noChangeAspect="1"/>
          </p:cNvPicPr>
          <p:nvPr userDrawn="1"/>
        </p:nvPicPr>
        <p:blipFill>
          <a:blip r:embed="rId13" cstate="screen"/>
          <a:stretch>
            <a:fillRect/>
          </a:stretch>
        </p:blipFill>
        <p:spPr>
          <a:xfrm>
            <a:off x="3059832" y="5379717"/>
            <a:ext cx="1828804" cy="1478283"/>
          </a:xfrm>
          <a:prstGeom prst="rect">
            <a:avLst/>
          </a:prstGeom>
        </p:spPr>
      </p:pic>
      <p:pic>
        <p:nvPicPr>
          <p:cNvPr id="15" name="Рисунок 14" descr="3397784.png"/>
          <p:cNvPicPr>
            <a:picLocks noChangeAspect="1"/>
          </p:cNvPicPr>
          <p:nvPr userDrawn="1"/>
        </p:nvPicPr>
        <p:blipFill>
          <a:blip r:embed="rId13" cstate="screen"/>
          <a:stretch>
            <a:fillRect/>
          </a:stretch>
        </p:blipFill>
        <p:spPr>
          <a:xfrm>
            <a:off x="1619672" y="5379717"/>
            <a:ext cx="1828804" cy="1478283"/>
          </a:xfrm>
          <a:prstGeom prst="rect">
            <a:avLst/>
          </a:prstGeom>
        </p:spPr>
      </p:pic>
      <p:sp>
        <p:nvSpPr>
          <p:cNvPr id="9" name="Прямоугольник 8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27000">
            <a:solidFill>
              <a:schemeClr val="accent3">
                <a:lumMod val="75000"/>
                <a:alpha val="7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http://kellly.free.fr/soleil/sol58.gi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3"/>
          <p:cNvGrpSpPr/>
          <p:nvPr/>
        </p:nvGrpSpPr>
        <p:grpSpPr>
          <a:xfrm>
            <a:off x="0" y="980728"/>
            <a:ext cx="8964488" cy="3030123"/>
            <a:chOff x="1115616" y="2132856"/>
            <a:chExt cx="7165477" cy="3362127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1115616" y="2132856"/>
              <a:ext cx="7165477" cy="112694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endParaRPr lang="ru-RU" sz="6000" b="1" dirty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9BBB59">
                    <a:lumMod val="75000"/>
                  </a:srgb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2361672" y="5085184"/>
              <a:ext cx="4910120" cy="4097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defRPr/>
              </a:pPr>
              <a:endParaRPr lang="ru-RU" dirty="0">
                <a:solidFill>
                  <a:prstClr val="black"/>
                </a:solidFill>
              </a:endParaRPr>
            </a:p>
          </p:txBody>
        </p:sp>
      </p:grpSp>
      <p:pic>
        <p:nvPicPr>
          <p:cNvPr id="8" name="Picture 12" descr="Картинка 167 из 96000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64232">
            <a:off x="2447040" y="770440"/>
            <a:ext cx="4647755" cy="4344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980728"/>
            <a:ext cx="792088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be-BY" sz="3200" b="1" dirty="0">
                <a:latin typeface="a_Helver Bashkir" pitchFamily="34" charset="0"/>
              </a:rPr>
              <a:t>Һаумыһығыҙ, </a:t>
            </a:r>
            <a:r>
              <a:rPr lang="be-BY" sz="3200" b="1" dirty="0" smtClean="0">
                <a:latin typeface="a_Helver Bashkir" pitchFamily="34" charset="0"/>
              </a:rPr>
              <a:t>балалар!</a:t>
            </a:r>
            <a:endParaRPr lang="ru-RU" sz="3200" dirty="0" smtClean="0">
              <a:latin typeface="a_Helver Bashkir" pitchFamily="34" charset="0"/>
            </a:endParaRPr>
          </a:p>
          <a:p>
            <a:pPr algn="r"/>
            <a:r>
              <a:rPr lang="be-BY" sz="3200" b="1" dirty="0" smtClean="0">
                <a:latin typeface="a_Helver Bashkir" pitchFamily="34" charset="0"/>
              </a:rPr>
              <a:t>Хәйерле иртә, </a:t>
            </a:r>
            <a:endParaRPr lang="ru-RU" sz="3200" dirty="0" smtClean="0">
              <a:latin typeface="a_Helver Bashkir" pitchFamily="34" charset="0"/>
            </a:endParaRPr>
          </a:p>
          <a:p>
            <a:pPr algn="r"/>
            <a:r>
              <a:rPr lang="be-BY" sz="3200" b="1" dirty="0" smtClean="0">
                <a:latin typeface="a_Helver Bashkir" pitchFamily="34" charset="0"/>
              </a:rPr>
              <a:t>Имен </a:t>
            </a:r>
            <a:r>
              <a:rPr lang="be-BY" sz="3200" b="1" dirty="0">
                <a:latin typeface="a_Helver Bashkir" pitchFamily="34" charset="0"/>
              </a:rPr>
              <a:t>булһын көнөгөҙ!</a:t>
            </a:r>
            <a:endParaRPr lang="ru-RU" sz="3200" dirty="0">
              <a:latin typeface="a_Helver Bashkir" pitchFamily="34" charset="0"/>
            </a:endParaRPr>
          </a:p>
          <a:p>
            <a:pPr algn="r"/>
            <a:r>
              <a:rPr lang="be-BY" sz="3200" b="1" dirty="0">
                <a:latin typeface="a_Helver Bashkir" pitchFamily="34" charset="0"/>
              </a:rPr>
              <a:t>Һәйбәт булһын кәйефтәрегеҙ!</a:t>
            </a:r>
            <a:endParaRPr lang="ru-RU" sz="3200" dirty="0">
              <a:latin typeface="a_Helver Bashkir" pitchFamily="34" charset="0"/>
            </a:endParaRPr>
          </a:p>
          <a:p>
            <a:pPr algn="r"/>
            <a:r>
              <a:rPr lang="be-BY" sz="3200" b="1" dirty="0">
                <a:latin typeface="a_Helver Bashkir" pitchFamily="34" charset="0"/>
              </a:rPr>
              <a:t>Көр булһын күңелегеҙ!</a:t>
            </a:r>
            <a:endParaRPr lang="ru-RU" sz="3200" b="1" dirty="0">
              <a:latin typeface="a_Helver Bashkir" pitchFamily="34" charset="0"/>
            </a:endParaRPr>
          </a:p>
        </p:txBody>
      </p:sp>
      <p:pic>
        <p:nvPicPr>
          <p:cNvPr id="3" name="Содержимое 3" descr="ryQHkcE8wrw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2251224" cy="194421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ru-RU" altLang="ru-RU"/>
          </a:p>
        </p:txBody>
      </p:sp>
      <p:pic>
        <p:nvPicPr>
          <p:cNvPr id="2053" name="Picture 5" descr="image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" y="0"/>
            <a:ext cx="9156700" cy="687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385888"/>
            <a:ext cx="5472112" cy="5472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1258888" y="0"/>
            <a:ext cx="626544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5400" b="1" i="1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Маҡсаттар</a:t>
            </a:r>
            <a:r>
              <a:rPr lang="ru-RU" altLang="ru-RU" sz="5400" b="1" i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5400" b="1" i="1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ағасы</a:t>
            </a:r>
            <a:endParaRPr lang="ru-RU" altLang="ru-RU" sz="5400" b="1" i="1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4211961" y="5229225"/>
            <a:ext cx="4608511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altLang="ru-RU" sz="3200" b="1" dirty="0" err="1">
                <a:solidFill>
                  <a:srgbClr val="002060"/>
                </a:solidFill>
                <a:latin typeface="a_Helver Bashkir" pitchFamily="34" charset="0"/>
                <a:cs typeface="Times New Roman" pitchFamily="18" charset="0"/>
              </a:rPr>
              <a:t>Дәрескә</a:t>
            </a:r>
            <a:r>
              <a:rPr lang="ru-RU" altLang="ru-RU" sz="3200" b="1" dirty="0">
                <a:solidFill>
                  <a:srgbClr val="002060"/>
                </a:solidFill>
                <a:latin typeface="a_Helver Bashkir" pitchFamily="34" charset="0"/>
                <a:cs typeface="Times New Roman" pitchFamily="18" charset="0"/>
              </a:rPr>
              <a:t> </a:t>
            </a:r>
            <a:r>
              <a:rPr lang="ru-RU" altLang="ru-RU" sz="3200" b="1" dirty="0" err="1" smtClean="0">
                <a:solidFill>
                  <a:srgbClr val="002060"/>
                </a:solidFill>
                <a:latin typeface="a_Helver Bashkir" pitchFamily="34" charset="0"/>
                <a:cs typeface="Times New Roman" pitchFamily="18" charset="0"/>
              </a:rPr>
              <a:t>үҙебеҙ</a:t>
            </a:r>
            <a:endParaRPr lang="ru-RU" altLang="ru-RU" sz="3200" b="1" dirty="0" smtClean="0">
              <a:solidFill>
                <a:srgbClr val="002060"/>
              </a:solidFill>
              <a:latin typeface="a_Helver Bashkir" pitchFamily="34" charset="0"/>
              <a:cs typeface="Times New Roman" pitchFamily="18" charset="0"/>
            </a:endParaRPr>
          </a:p>
          <a:p>
            <a:pPr algn="ctr"/>
            <a:r>
              <a:rPr lang="ru-RU" altLang="ru-RU" sz="3200" b="1" dirty="0" smtClean="0">
                <a:solidFill>
                  <a:srgbClr val="002060"/>
                </a:solidFill>
                <a:latin typeface="a_Helver Bashkir" pitchFamily="34" charset="0"/>
                <a:cs typeface="Times New Roman" pitchFamily="18" charset="0"/>
              </a:rPr>
              <a:t> </a:t>
            </a:r>
            <a:r>
              <a:rPr lang="ru-RU" altLang="ru-RU" sz="3200" b="1" dirty="0" err="1">
                <a:solidFill>
                  <a:srgbClr val="002060"/>
                </a:solidFill>
                <a:latin typeface="a_Helver Bashkir" pitchFamily="34" charset="0"/>
                <a:cs typeface="Times New Roman" pitchFamily="18" charset="0"/>
              </a:rPr>
              <a:t>менән</a:t>
            </a:r>
            <a:r>
              <a:rPr lang="ru-RU" altLang="ru-RU" sz="3200" b="1" dirty="0">
                <a:solidFill>
                  <a:srgbClr val="002060"/>
                </a:solidFill>
                <a:latin typeface="a_Helver Bashkir" pitchFamily="34" charset="0"/>
                <a:cs typeface="Times New Roman" pitchFamily="18" charset="0"/>
              </a:rPr>
              <a:t> </a:t>
            </a:r>
            <a:r>
              <a:rPr lang="ru-RU" altLang="ru-RU" sz="3200" b="1" dirty="0" err="1">
                <a:solidFill>
                  <a:srgbClr val="002060"/>
                </a:solidFill>
                <a:latin typeface="a_Helver Bashkir" pitchFamily="34" charset="0"/>
                <a:cs typeface="Times New Roman" pitchFamily="18" charset="0"/>
              </a:rPr>
              <a:t>нимәләр</a:t>
            </a:r>
            <a:r>
              <a:rPr lang="ru-RU" altLang="ru-RU" sz="3200" b="1" dirty="0">
                <a:solidFill>
                  <a:srgbClr val="002060"/>
                </a:solidFill>
                <a:latin typeface="a_Helver Bashkir" pitchFamily="34" charset="0"/>
                <a:cs typeface="Times New Roman" pitchFamily="18" charset="0"/>
              </a:rPr>
              <a:t> </a:t>
            </a:r>
            <a:r>
              <a:rPr lang="ru-RU" altLang="ru-RU" sz="3200" b="1" dirty="0" err="1">
                <a:solidFill>
                  <a:srgbClr val="002060"/>
                </a:solidFill>
                <a:latin typeface="a_Helver Bashkir" pitchFamily="34" charset="0"/>
                <a:cs typeface="Times New Roman" pitchFamily="18" charset="0"/>
              </a:rPr>
              <a:t>алабыҙ</a:t>
            </a:r>
            <a:r>
              <a:rPr lang="ru-RU" altLang="ru-RU" sz="3200" b="1" dirty="0">
                <a:solidFill>
                  <a:srgbClr val="002060"/>
                </a:solidFill>
                <a:latin typeface="a_Helver Bashkir" pitchFamily="34" charset="0"/>
                <a:cs typeface="Times New Roman" pitchFamily="18" charset="0"/>
              </a:rPr>
              <a:t>?</a:t>
            </a: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2555776" y="1412776"/>
            <a:ext cx="2952750" cy="396875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000" b="1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Иптәшемдән</a:t>
            </a:r>
            <a:r>
              <a:rPr lang="ru-RU" altLang="ru-RU" sz="20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b="1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көлөү</a:t>
            </a:r>
            <a:endParaRPr lang="ru-RU" altLang="ru-RU" sz="2000" b="1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900113" y="3860800"/>
            <a:ext cx="1583655" cy="40011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2000" b="1" dirty="0" err="1">
                <a:solidFill>
                  <a:srgbClr val="008000"/>
                </a:solidFill>
                <a:latin typeface="a_Helver Bashkir" pitchFamily="34" charset="0"/>
                <a:cs typeface="Times New Roman" pitchFamily="18" charset="0"/>
              </a:rPr>
              <a:t>Ялҡаулыҡ</a:t>
            </a:r>
            <a:endParaRPr lang="ru-RU" altLang="ru-RU" sz="2000" b="1" dirty="0">
              <a:solidFill>
                <a:srgbClr val="008000"/>
              </a:solidFill>
              <a:latin typeface="a_Helver Bashkir" pitchFamily="34" charset="0"/>
              <a:cs typeface="Times New Roman" pitchFamily="18" charset="0"/>
            </a:endParaRPr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1043608" y="2066272"/>
            <a:ext cx="2018501" cy="40011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000" b="1" dirty="0" err="1" smtClean="0">
                <a:solidFill>
                  <a:srgbClr val="008000"/>
                </a:solidFill>
                <a:latin typeface="a_Helver Bashkir" pitchFamily="34" charset="0"/>
                <a:cs typeface="Times New Roman" pitchFamily="18" charset="0"/>
              </a:rPr>
              <a:t>Иғтибарлылыҡ</a:t>
            </a:r>
            <a:endParaRPr lang="ru-RU" altLang="ru-RU" sz="2000" b="1" dirty="0">
              <a:solidFill>
                <a:srgbClr val="008000"/>
              </a:solidFill>
              <a:latin typeface="a_Helver Bashkir" pitchFamily="34" charset="0"/>
              <a:cs typeface="Times New Roman" pitchFamily="18" charset="0"/>
            </a:endParaRPr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4500563" y="2349500"/>
            <a:ext cx="2948243" cy="40011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000" b="1" dirty="0" err="1">
                <a:solidFill>
                  <a:srgbClr val="008000"/>
                </a:solidFill>
                <a:latin typeface="a_Helver Bashkir" pitchFamily="34" charset="0"/>
                <a:cs typeface="Times New Roman" pitchFamily="18" charset="0"/>
              </a:rPr>
              <a:t>Уҡытыусыны</a:t>
            </a:r>
            <a:r>
              <a:rPr lang="ru-RU" altLang="ru-RU" sz="2000" b="1" dirty="0">
                <a:solidFill>
                  <a:srgbClr val="008000"/>
                </a:solidFill>
                <a:latin typeface="a_Helver Bashkir" pitchFamily="34" charset="0"/>
                <a:cs typeface="Times New Roman" pitchFamily="18" charset="0"/>
              </a:rPr>
              <a:t> </a:t>
            </a:r>
            <a:r>
              <a:rPr lang="ru-RU" altLang="ru-RU" sz="2000" b="1" dirty="0" err="1">
                <a:solidFill>
                  <a:srgbClr val="008000"/>
                </a:solidFill>
                <a:latin typeface="a_Helver Bashkir" pitchFamily="34" charset="0"/>
                <a:cs typeface="Times New Roman" pitchFamily="18" charset="0"/>
              </a:rPr>
              <a:t>тыңламау</a:t>
            </a:r>
            <a:endParaRPr lang="ru-RU" altLang="ru-RU" sz="2000" b="1" dirty="0">
              <a:solidFill>
                <a:srgbClr val="008000"/>
              </a:solidFill>
              <a:latin typeface="a_Helver Bashkir" pitchFamily="34" charset="0"/>
              <a:cs typeface="Times New Roman" pitchFamily="18" charset="0"/>
            </a:endParaRPr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900113" y="2852738"/>
            <a:ext cx="1503938" cy="40011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000" b="1" dirty="0" err="1">
                <a:solidFill>
                  <a:srgbClr val="008000"/>
                </a:solidFill>
                <a:latin typeface="a_Helver Bashkir" pitchFamily="34" charset="0"/>
                <a:cs typeface="Times New Roman" pitchFamily="18" charset="0"/>
              </a:rPr>
              <a:t>Тырышлыҡ</a:t>
            </a:r>
            <a:endParaRPr lang="ru-RU" altLang="ru-RU" sz="2000" b="1" dirty="0">
              <a:solidFill>
                <a:srgbClr val="008000"/>
              </a:solidFill>
              <a:latin typeface="a_Helver Bashkir" pitchFamily="34" charset="0"/>
              <a:cs typeface="Times New Roman" pitchFamily="18" charset="0"/>
            </a:endParaRPr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3492500" y="3500438"/>
            <a:ext cx="3321743" cy="40011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000" b="1" dirty="0" err="1" smtClean="0">
                <a:solidFill>
                  <a:srgbClr val="008000"/>
                </a:solidFill>
                <a:latin typeface="a_Helver Bashkir" pitchFamily="34" charset="0"/>
                <a:cs typeface="Times New Roman" pitchFamily="18" charset="0"/>
              </a:rPr>
              <a:t>Дуҫың менән кәңәшләшеү</a:t>
            </a:r>
            <a:endParaRPr lang="ru-RU" altLang="ru-RU" sz="2000" b="1" dirty="0">
              <a:solidFill>
                <a:srgbClr val="008000"/>
              </a:solidFill>
              <a:latin typeface="a_Helver Bashkir" pitchFamily="34" charset="0"/>
              <a:cs typeface="Times New Roman" pitchFamily="18" charset="0"/>
            </a:endParaRPr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2627784" y="4437112"/>
            <a:ext cx="2304256" cy="40011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ba-RU" altLang="ru-RU" sz="2000" b="1" dirty="0" smtClean="0">
                <a:solidFill>
                  <a:srgbClr val="008000"/>
                </a:solidFill>
                <a:latin typeface="a_Helver Bashkir" pitchFamily="34" charset="0"/>
                <a:cs typeface="Times New Roman" pitchFamily="18" charset="0"/>
              </a:rPr>
              <a:t>Яңы белем алыу</a:t>
            </a:r>
            <a:endParaRPr lang="ru-RU" altLang="ru-RU" sz="2000" b="1" dirty="0">
              <a:solidFill>
                <a:srgbClr val="008000"/>
              </a:solidFill>
              <a:latin typeface="a_Helver Bashkir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38163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514 0.00486 L 0.56128 -0.13148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312" y="-68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2.59259E-6 L 0.65035 -0.08148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517" y="-40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1.85185E-6 L 0.2066 0.00255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330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2.59259E-6 L 0.32379 0.00255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81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0" grpId="0" animBg="1"/>
      <p:bldP spid="2061" grpId="0" animBg="1"/>
      <p:bldP spid="2062" grpId="0" animBg="1"/>
      <p:bldP spid="2063" grpId="0" animBg="1"/>
      <p:bldP spid="2064" grpId="0" animBg="1"/>
      <p:bldP spid="2065" grpId="0" animBg="1"/>
      <p:bldP spid="206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2370592"/>
          </a:xfrm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algn="l"/>
            <a:r>
              <a:rPr lang="ba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ba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ba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ba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ba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картина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563888" y="1844824"/>
            <a:ext cx="1959429" cy="204987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Овал 4"/>
          <p:cNvSpPr/>
          <p:nvPr/>
        </p:nvSpPr>
        <p:spPr>
          <a:xfrm>
            <a:off x="1043608" y="260648"/>
            <a:ext cx="3672408" cy="18002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a-RU" sz="2800" b="1" dirty="0" smtClean="0">
                <a:solidFill>
                  <a:srgbClr val="002060"/>
                </a:solidFill>
                <a:latin typeface="a_Helver Bashkir" pitchFamily="34" charset="0"/>
                <a:cs typeface="Times New Roman" pitchFamily="18" charset="0"/>
              </a:rPr>
              <a:t>Үтелгәндәрҙе ҡабатлайбыҙ</a:t>
            </a:r>
            <a:endParaRPr lang="ru-RU" sz="2800" b="1" dirty="0">
              <a:solidFill>
                <a:srgbClr val="002060"/>
              </a:solidFill>
              <a:latin typeface="a_Helver Bashkir" pitchFamily="34" charset="0"/>
              <a:cs typeface="Times New Roman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5292080" y="260648"/>
            <a:ext cx="3312368" cy="18002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a-RU" sz="2400" b="1" dirty="0" smtClean="0">
                <a:solidFill>
                  <a:srgbClr val="002060"/>
                </a:solidFill>
                <a:latin typeface="a_Helver Bashkir" pitchFamily="34" charset="0"/>
                <a:cs typeface="Times New Roman" pitchFamily="18" charset="0"/>
              </a:rPr>
              <a:t>Белгәнде</a:t>
            </a:r>
          </a:p>
          <a:p>
            <a:pPr algn="ctr"/>
            <a:r>
              <a:rPr lang="ba-RU" sz="2400" b="1" dirty="0" smtClean="0">
                <a:solidFill>
                  <a:srgbClr val="002060"/>
                </a:solidFill>
                <a:latin typeface="a_Helver Bashkir" pitchFamily="34" charset="0"/>
                <a:cs typeface="Times New Roman" pitchFamily="18" charset="0"/>
              </a:rPr>
              <a:t>асыҡлайбыҙ</a:t>
            </a:r>
            <a:endParaRPr lang="ru-RU" sz="2400" b="1" dirty="0">
              <a:solidFill>
                <a:srgbClr val="002060"/>
              </a:solidFill>
              <a:latin typeface="a_Helver Bashkir" pitchFamily="34" charset="0"/>
              <a:cs typeface="Times New Roman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95536" y="2564904"/>
            <a:ext cx="3384376" cy="1944216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a-RU" sz="2800" b="1" dirty="0" smtClean="0">
                <a:solidFill>
                  <a:srgbClr val="002060"/>
                </a:solidFill>
                <a:latin typeface="a_Helver Bashkir" pitchFamily="34" charset="0"/>
                <a:cs typeface="Times New Roman" pitchFamily="18" charset="0"/>
              </a:rPr>
              <a:t>Маҡсатты билдәләйбеҙ</a:t>
            </a:r>
            <a:endParaRPr lang="ru-RU" sz="2800" b="1" dirty="0">
              <a:solidFill>
                <a:srgbClr val="002060"/>
              </a:solidFill>
              <a:latin typeface="a_Helver Bashkir" pitchFamily="34" charset="0"/>
              <a:cs typeface="Times New Roman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5580112" y="2636912"/>
            <a:ext cx="3312368" cy="1944216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a-RU" sz="2600" b="1" dirty="0" smtClean="0">
                <a:solidFill>
                  <a:srgbClr val="002060"/>
                </a:solidFill>
                <a:latin typeface="a_Helver Bashkir" pitchFamily="34" charset="0"/>
                <a:cs typeface="Times New Roman" pitchFamily="18" charset="0"/>
              </a:rPr>
              <a:t>Килеп тыуған проблеманы хәл итәбеҙ</a:t>
            </a:r>
            <a:endParaRPr lang="ru-RU" sz="2600" b="1" dirty="0">
              <a:solidFill>
                <a:srgbClr val="002060"/>
              </a:solidFill>
              <a:latin typeface="a_Helver Bashkir" pitchFamily="34" charset="0"/>
              <a:cs typeface="Times New Roman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2627784" y="4293096"/>
            <a:ext cx="3744416" cy="18002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a-RU" sz="2800" b="1" dirty="0" smtClean="0">
                <a:solidFill>
                  <a:srgbClr val="002060"/>
                </a:solidFill>
                <a:latin typeface="a_Helver Bashkir" pitchFamily="34" charset="0"/>
                <a:cs typeface="Times New Roman" pitchFamily="18" charset="0"/>
              </a:rPr>
              <a:t>Белемдәрҙе нығытабыҙ</a:t>
            </a:r>
            <a:endParaRPr lang="ru-RU" sz="2800" b="1" dirty="0">
              <a:solidFill>
                <a:srgbClr val="002060"/>
              </a:solidFill>
              <a:latin typeface="a_Helver Bashkir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10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ba-RU" sz="8000" b="1" i="1" dirty="0" smtClean="0">
                <a:solidFill>
                  <a:schemeClr val="tx2">
                    <a:lumMod val="50000"/>
                  </a:schemeClr>
                </a:solidFill>
                <a:latin typeface="a_Helver Bashkir" pitchFamily="34" charset="0"/>
              </a:rPr>
              <a:t>Бойоро</a:t>
            </a:r>
            <a:r>
              <a:rPr lang="be-BY" sz="8000" b="1" i="1" dirty="0" smtClean="0">
                <a:solidFill>
                  <a:schemeClr val="tx2">
                    <a:lumMod val="50000"/>
                  </a:schemeClr>
                </a:solidFill>
                <a:latin typeface="a_Helver Bashkir" pitchFamily="34" charset="0"/>
              </a:rPr>
              <a:t>ҡ</a:t>
            </a:r>
            <a:r>
              <a:rPr lang="ba-RU" sz="8000" b="1" i="1" dirty="0" smtClean="0">
                <a:solidFill>
                  <a:schemeClr val="tx2">
                    <a:lumMod val="50000"/>
                  </a:schemeClr>
                </a:solidFill>
                <a:latin typeface="a_Helver Bashkir" pitchFamily="34" charset="0"/>
              </a:rPr>
              <a:t> </a:t>
            </a:r>
            <a:r>
              <a:rPr lang="ba-RU" sz="8000" b="1" i="1" dirty="0" smtClean="0">
                <a:solidFill>
                  <a:schemeClr val="tx2">
                    <a:lumMod val="50000"/>
                  </a:schemeClr>
                </a:solidFill>
                <a:latin typeface="a_Helver Bashkir" pitchFamily="34" charset="0"/>
              </a:rPr>
              <a:t>һөйкәлеше ҡылымдары </a:t>
            </a:r>
            <a:endParaRPr lang="ru-RU" sz="8000" b="1" i="1" dirty="0">
              <a:solidFill>
                <a:schemeClr val="tx2">
                  <a:lumMod val="50000"/>
                </a:schemeClr>
              </a:solidFill>
              <a:latin typeface="a_Helver Bashkir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e-BY" sz="4000" b="1" dirty="0" smtClean="0">
                <a:latin typeface="a_Helver Bashkir" pitchFamily="34" charset="0"/>
              </a:rPr>
              <a:t>Ғәҙәти бойороу</a:t>
            </a:r>
          </a:p>
          <a:p>
            <a:r>
              <a:rPr lang="be-BY" sz="4000" b="1" dirty="0" smtClean="0">
                <a:latin typeface="a_Helver Bashkir" pitchFamily="34" charset="0"/>
              </a:rPr>
              <a:t>Ҡаты бойороу</a:t>
            </a:r>
          </a:p>
          <a:p>
            <a:r>
              <a:rPr lang="be-BY" sz="4000" b="1" dirty="0" smtClean="0">
                <a:latin typeface="a_Helver Bashkir" pitchFamily="34" charset="0"/>
              </a:rPr>
              <a:t>Рәсми бойороу</a:t>
            </a:r>
          </a:p>
          <a:p>
            <a:r>
              <a:rPr lang="be-BY" sz="4000" b="1" dirty="0" smtClean="0">
                <a:latin typeface="a_Helver Bashkir" pitchFamily="34" charset="0"/>
              </a:rPr>
              <a:t>Үтенес, инәлеү, ялбарыу</a:t>
            </a:r>
            <a:endParaRPr lang="ru-RU" sz="4000" b="1" dirty="0">
              <a:latin typeface="a_Helver Bashkir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6600" b="1" dirty="0" smtClean="0">
                <a:solidFill>
                  <a:srgbClr val="002060"/>
                </a:solidFill>
                <a:latin typeface="a_Helver Bashkir" pitchFamily="34" charset="0"/>
                <a:cs typeface="Times New Roman" pitchFamily="18" charset="0"/>
              </a:rPr>
              <a:t>Ни </a:t>
            </a:r>
            <a:r>
              <a:rPr lang="ru-RU" sz="6600" b="1" dirty="0" err="1" smtClean="0">
                <a:solidFill>
                  <a:srgbClr val="002060"/>
                </a:solidFill>
                <a:latin typeface="a_Helver Bashkir" pitchFamily="34" charset="0"/>
                <a:cs typeface="Times New Roman" pitchFamily="18" charset="0"/>
              </a:rPr>
              <a:t>эш</a:t>
            </a:r>
            <a:r>
              <a:rPr lang="ba-RU" sz="6600" b="1" dirty="0" smtClean="0">
                <a:solidFill>
                  <a:srgbClr val="002060"/>
                </a:solidFill>
                <a:latin typeface="a_Helver Bashkir" pitchFamily="34" charset="0"/>
                <a:cs typeface="Times New Roman" pitchFamily="18" charset="0"/>
              </a:rPr>
              <a:t>лә?</a:t>
            </a:r>
          </a:p>
          <a:p>
            <a:pPr algn="ctr">
              <a:buNone/>
            </a:pPr>
            <a:r>
              <a:rPr lang="ba-RU" sz="6600" b="1" dirty="0" smtClean="0">
                <a:solidFill>
                  <a:srgbClr val="002060"/>
                </a:solidFill>
                <a:latin typeface="a_Helver Bashkir" pitchFamily="34" charset="0"/>
                <a:cs typeface="Times New Roman" pitchFamily="18" charset="0"/>
              </a:rPr>
              <a:t>Ни эшләмә?</a:t>
            </a:r>
            <a:endParaRPr lang="ba-RU" sz="6600" b="1" dirty="0" smtClean="0">
              <a:solidFill>
                <a:srgbClr val="002060"/>
              </a:solidFill>
              <a:latin typeface="a_Helver Bashkir" pitchFamily="34" charset="0"/>
              <a:cs typeface="Times New Roman" pitchFamily="18" charset="0"/>
            </a:endParaRPr>
          </a:p>
          <a:p>
            <a:pPr algn="ctr">
              <a:buNone/>
            </a:pPr>
            <a:endParaRPr lang="ru-RU" sz="6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150000"/>
              </a:lnSpc>
              <a:buNone/>
            </a:pPr>
            <a:r>
              <a:rPr lang="ba-RU" sz="6000" b="1" dirty="0" smtClean="0">
                <a:solidFill>
                  <a:srgbClr val="FF0000"/>
                </a:solidFill>
                <a:latin typeface="a_Helver Bashkir" pitchFamily="34" charset="0"/>
                <a:cs typeface="Times New Roman" pitchFamily="18" charset="0"/>
              </a:rPr>
              <a:t>Мин </a:t>
            </a:r>
            <a:r>
              <a:rPr lang="ba-RU" sz="6000" b="1" dirty="0" smtClean="0">
                <a:solidFill>
                  <a:srgbClr val="FF0000"/>
                </a:solidFill>
                <a:latin typeface="a_Helver Bashkir" pitchFamily="34" charset="0"/>
                <a:cs typeface="Times New Roman" pitchFamily="18" charset="0"/>
              </a:rPr>
              <a:t>... </a:t>
            </a:r>
            <a:r>
              <a:rPr lang="ba-RU" sz="6000" b="1" dirty="0">
                <a:solidFill>
                  <a:srgbClr val="FF0000"/>
                </a:solidFill>
                <a:latin typeface="a_Helver Bashkir" pitchFamily="34" charset="0"/>
                <a:cs typeface="Times New Roman" pitchFamily="18" charset="0"/>
              </a:rPr>
              <a:t>т</a:t>
            </a:r>
            <a:r>
              <a:rPr lang="ba-RU" sz="6000" b="1" dirty="0" smtClean="0">
                <a:solidFill>
                  <a:srgbClr val="FF0000"/>
                </a:solidFill>
                <a:latin typeface="a_Helver Bashkir" pitchFamily="34" charset="0"/>
                <a:cs typeface="Times New Roman" pitchFamily="18" charset="0"/>
              </a:rPr>
              <a:t>аныштым.</a:t>
            </a:r>
            <a:endParaRPr lang="ba-RU" sz="6000" b="1" dirty="0" smtClean="0">
              <a:solidFill>
                <a:srgbClr val="FF0000"/>
              </a:solidFill>
              <a:latin typeface="a_Helver Bashkir" pitchFamily="34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buNone/>
            </a:pPr>
            <a:r>
              <a:rPr lang="ba-RU" sz="6000" b="1" dirty="0" smtClean="0">
                <a:solidFill>
                  <a:srgbClr val="FF0000"/>
                </a:solidFill>
                <a:latin typeface="a_Helver Bashkir" pitchFamily="34" charset="0"/>
                <a:cs typeface="Times New Roman" pitchFamily="18" charset="0"/>
              </a:rPr>
              <a:t>Мин </a:t>
            </a:r>
            <a:r>
              <a:rPr lang="ba-RU" sz="6000" b="1" dirty="0" smtClean="0">
                <a:solidFill>
                  <a:srgbClr val="FF0000"/>
                </a:solidFill>
                <a:latin typeface="a_Helver Bashkir" pitchFamily="34" charset="0"/>
                <a:cs typeface="Times New Roman" pitchFamily="18" charset="0"/>
              </a:rPr>
              <a:t>... өйрәндем!</a:t>
            </a:r>
            <a:endParaRPr lang="ru-RU" sz="6000" b="1" dirty="0" smtClean="0">
              <a:solidFill>
                <a:srgbClr val="FF0000"/>
              </a:solidFill>
              <a:latin typeface="a_Helver Bashkir" pitchFamily="34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916832"/>
            <a:ext cx="8305800" cy="1928826"/>
          </a:xfrm>
        </p:spPr>
        <p:txBody>
          <a:bodyPr>
            <a:prstTxWarp prst="textWave1">
              <a:avLst>
                <a:gd name="adj1" fmla="val 12500"/>
                <a:gd name="adj2" fmla="val 2918"/>
              </a:avLst>
            </a:prstTxWarp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ba-RU" dirty="0" smtClean="0">
                <a:solidFill>
                  <a:srgbClr val="FF0000"/>
                </a:solidFill>
                <a:latin typeface="a_Helver Bashkir" pitchFamily="34" charset="0"/>
              </a:rPr>
              <a:t>Афарин, уҡыусылар!!!</a:t>
            </a:r>
            <a:endParaRPr lang="ru-RU" dirty="0">
              <a:solidFill>
                <a:srgbClr val="FF0000"/>
              </a:solidFill>
              <a:latin typeface="a_Helver Bashkir" pitchFamily="34" charset="0"/>
            </a:endParaRPr>
          </a:p>
        </p:txBody>
      </p:sp>
      <p:sp>
        <p:nvSpPr>
          <p:cNvPr id="20483" name="AutoShape 2" descr="data:image/jpeg;base64,/9j/4AAQSkZJRgABAQAAAQABAAD/2wCEAAkGBhQSEBUUEBQUFRQVFBQVFRcUFBYVFRQVFBUWFBQVFBQXGyYeFxokGhYUHy8gJCcpLCwsFR4xNTAqNSYsLCkBCQoKDgwOGg8PFywkHSQpKSwsLCwsKSwsKSwsKSwpLCwsLCwpLCwsLCwsLCwsKSwsLSwsKSksLCwsKSwpLCwsLP/AABEIAKsBJgMBIgACEQEDEQH/xAAbAAEAAwEBAQEAAAAAAAAAAAAAAQIDBAUGB//EAEIQAAEDAwIDBwEEBQoHAQAAAAEAAhEDEiEEMRNBYQUGIlFxgZGhFDKxwSMkcrLwM0JDRFJi0dLT8TRjc4KTouEl/8QAGgEBAAMBAQEAAAAAAAAAAAAAAAECAwQFBv/EACsRAQACAQEFBgcBAAAAAAAAAAABAhEDBBIhQdEiUVJhgbEjMXGRocHwE//aAAwDAQACEQMRAD8A/DURdGjquYS9jg0taeYBId4CGg7mHHHlKDAFQi202nvdALRhxl7g0eFpdEnEmIA5kgc0GUqF16MUrKvF4l9g4Nhbbfc2eIHZLbbvu5mFyIJVqrgSSBaPISQPnKor1KkxgCABgRsIk9eqCiIiAi30Bp8VnGDzSvbxBTID7JF1hdi6JicKmotvdZdZcbboutnw3RiYiYQZqYUKZQQi6aGpa2nUa6m1zn2WPJcHUrXS60AwbhgyD0XMgIiIJhWqjJUB5iJMGJHIxtPyVpqx43R5q3JDFERVSK1OoWkEYIIIPkRkKqIOrtLtKpqKz61Z11So4ue6ALnHcwAAPZYOqy0CBgkzzMxg9BH1KoiAiKZQQi1oUC4w0FxhzoAnDQXOJHkACT0CzKCEREBF20u13t079OAzh1HsqOljS+5gIFr4kDxHC4kBTChEFwBByZkRjEZmTO+3yUVEQEREBERAUqEQEXRodc+jVZVpG17HB7TAMOaZBhwIPoQsXOkyeaDq0fB4dXjcS+wcGy22+4TxZzbbdtzhcaIgIiINHuba20EOE3EmQTOIEYxjcrNSUBQdtHXsGmqUjRY573sc2sS6+mGghzGjYh0j49I4VLnSSTucqEBS1EQF0a8fpHeqwAXV2qP0z48/yC0iOxP1j9q83GphF0Ude9tN9NroZUsLxA8VhJZkiRBJ281RZzLfU6QsDCXMN7Lxa4OLfE5trwPuu8MwcwQeaxLVrT1LgxzASGuLS4ciWzbPpJ+VAnTaZ1Q2sbcYc6BvDWlzj7NBPssFKhAVnRiJ2zPn06LXRaJ9ao2nTFz3uDWiQJccAScLEhABULQ0HWh1ptJLQ6DaSACQDtMEY6hZoJlSwSRJjr5dcKq109UNJLmh4tcIJcAC5pAd4SMgkEcsZkIMlrSpgkXOhpOSBcR/2yFkpQQiKUEIiICIiAiIgk9FCIgKSPNQpLp3QQilS4ycCNvwQRGFC1HhcQ4bSCMGOR90DxZFvikG6TtB8MbbwZ6KRm4eShdZFHgD+U4/EM4bwuFaIgzdfdPSFywoEKUU2qcAtKGnLzDcmHGJAw1pcTnoClSlaRlpkNPhMjImDGx8xyV20C65zW4bl0bNBMD2kgK8VRlSjSlwBIbvkzGATyBPT3Xb29T/AFiqeV5ESJ2nZcpJc6SZOMnpj8F6XeZv63W/6jvyW8V+HP1j2lTPaePCiFo5qq5qwmFsp43gttblwddHiwCIDvLO3QLNWKBhzAON+nLKrMJVULeGcPd3Eu2gWWRvMzdPSIWShKEChdVCnSNKoXvcKgLOG0MlrwSeJc+fDAtjBmeSgYmu62y42glwbJtDiAC4DaYAE9As0XT2frX0ajalIgPYbmkta8DHNrgQR6hBzIpQtjf+J2QQilzpM7emyhAUkqFLmxughERAREQEREBERBICW4n+PhQrlotBnxSZEbDEGefPHRBRFtQohzgC4NHNxDiG+oaCd8LJARAiACtaNUAOBaHXNgElwLDcDc2CJMAjMiHHnCyUqRZkZkE4xBiDyJxlWo0bjAIGCfEQ0YBO5xySnHMSIOxjOYJOecfClrFrWqsytS05dNoJtaXHo0RJPyFLGCc7dPNa06JXSzTeS3rpyzmzDT0/EMdMr2e9tD9f1HL9K6emypp9D424IBc2J3gr2+/Gl/8A0NUf+c/6ldcaM7uP7gym/a+b4p9LdZhq9N+lKxdTicb4E8sgyP45rntp4Xi7gcFn/BW7mrN8krntVrDJFKQscLIRCgVUiSiFBC0r6hzyC9znENa0XEmGtFrWidgAAAOULNaUtO502tc60FzoBNrRALjGwyM9UGaIiCVCkmVCC1uJ5THuiiVCCYUIiAikqEFoEb5nZVREBTChTKCWvIkTg79fVSTgY88+a00OhfWqNp0Wl9R5hrWiXOPkBzWKkdOj7NqVRUNJjnikw1KlomymCAXu8gCRlc0Lf7QA0Cne1xa5tQ34eCZAtAECAJBJmJVaWohrm2tN0ZLZc2DPgPKdj0TgMyiK1wiIzMznPTy/3VoQtTO/XH5ram1Z0xK6qDF0adWdpdmlYRt0nyxkSF7TOyHtda9pa7BgiCLgHNJ9QQfQri0NJfZ9idjuc24NJbIaTGJOQJ5HBXubLoxMZlyXs4NH2TL2mDFzesAOGJ9F6/fvs2dbqCP51Yn6SV+gd3+5ANr37SCR6ZXV3o7ocV7qjQIPiJ55HiHpgfJUztWzxrRTlifvmCK33cvwqt2fAJM7Yx6QD5CM/HmvH1VHK/Q+2ezYJkfT8l8dr6ELTadCN3MfJFbPnKlLKjV6niFtwYy1jWeBgbNjYDnAfecebue66NSz+N1yioWFpaAHNN0kXSQQRLTI9l4OrXi66S5CrUKtpnBwYDmhwM4yD6z6gJVJJk8yTyG/QbLMrllqhSHKEVEiIkoNNRRscW3NdHNplp9DzXWdU/TPqs09eWvY6k99Iva2rTfBc0hwBLTAkEclx1qLmmHtLTDXQ4EGHAOaYPIggg8wVmokaEi3fMnEcsZlZoiCzXxO2RGRPx5LbVa59SwPcXcNgpsmPCxpJDRHUn5WVKLhdNsiY3icxPOFDznG3JBVFs/RvDGvcxwY8uDHFpDXlkXBrtjEiY2kIgxWtPTy1zpb4YkFwDjcY8LTl3WNlbW0WsqObTeKjA4hrw1zQ9oOHBrhIneDlYICIiCQihEEwlqhFIu1vUfKuKP95vysgtKVEum0ScYnJnyG59kiYQ0Gm/vt+Vf7BtL2AGYJJgxg5XIplXzXuRie93jQD7vFojMyZ323iY6LdvYzCY+00Mcy50e3hXm1HAgGXF5JLpiOhBmSd5lVaVrF6+H8z1RMT3vc0/d9h/remHq5308K9bRd1qbv67pB6vf/AJF8lScu6hWAXVp2p4cffqytE979D7M7n05H6/ov/I//ACL77ux3ZYHAfaqD2yCW03k3EbG0+6/Gez65kQvvO7musIcXbEYmJlezSlr6UxS2PSHLM4mMv3NjYAA5BSQvM7J7cZVa0SA4jZadp9sMotNxz5fG/wAj5XzE6V97cxxd8XrjL47vf2DTLiTqKFOdw8mR7AH8F+e9rd1qe/27Rx1fU+P5OF7PejtbiPc4HzwV+f8Aaeqn+MSvp9y+no1i9vZxZiZnEJ1nd2mAf13Qn0fVn2/RLyNT2Gwf1zSu6B1X/TXLqH9VwVCvG1LRzj3b1jzdlbsho/rOnPo6p/prI9mNB/l6J9C8+m7QuMu9F62rbo/sNE03VvtnEfxmkDg8PNhafP7vy7ouWbV8Mfnq2xPe89+iA/paZ9C7/Ku3R92X1aFaux9I06HD4hL4I4rrWw0iXZHJeQpDllMxPL36rR5tDQH9pv1/wVTT6j6/4JRoOeYY0uIDnQ0Em1oLnHHIAEk+QVFXMC7yScunAGSTgCAPhUhQihKYRQigEREGjq7i0NLiWtJLWkmGl0XEDYTAn0CLNEBSVCICIiDStStcRIMc2mQfQrNWe2PL2zvlVQWc2PL2U0adzgCQ0EgXOmGyYkwCYHQKilBfUUw17mhzXAOIDmza6DEtkAwd8gLXT6osb4cOuaWvBcHttnDSDGZE4nwjbnzqxdMAT6TOecILOIMQADEGJyfMz+XkqKEUiSUUKVaEOim1tpkm6RAjBGbiXTgjw4jMnyXRQhcbXLak5dFLYZ2h7Wl1K+g7N7QtyTsvkdPU5ld1PXbiPL2yvX2fadzm5rUy/Su7/bjhVYQcl7R0kuH/AMXZ3w7ed9prNJ+7WcPSCWx8AL4HsztAh9IT/SNP/sF298NeTr9UDP8AxNYekVD/AILsnWrvxfHHHRnETjGVO0O07ufp6eS+e1eoldfaFB7aVOqSy2teWQ9pcOG6x17AZbnz3Xi1q0ri2jad9pWmGFdy5qhV3uWLivIvLprCpQBekztWmNG6gdPTNR1VtQV5PEa0NtNMDa0nPv6R5awmWjSvp3McWvEOESD1AI+hCzRFVLVj2hjvvXy20gi22HB4dzn7se6xRFAIiINaWlc5rnNaSGCXECQ0EgSfISQPdZgru0fbdWlQrUGECnX4fEBa0k8J1zIcRLcnkuBEiknChEQIplEFhSMXQYBAJ5SZIE+x+FVQiAiktjfnlQgIiICmeShas0zi1z2tcWsi5wBLW3YbcdhJBiUGbmwYKAqFJPkgJKTj80BUgpUImRcvkk4z5YHsFdjlirArSsqzDpFVaUqyr2eKZfFZzmMtfljQ83BpLBaSMF1oJ5AlZOqySTuTJgAZPQYC2i6s1ezpdRbWp7YezbY+NdverWXa7VHkdTWdHrVcvB0VT9Kz9tv7wXT3hrXazUHzr1T81HFb/wCnZz5st3i53agiR1WT3/VU4mZK9nvh25R1VZtTT6enpm8NjTTpmWlzRBdECJ/ITJyue2o1isPGNQQMZmSZORjEcueeqwJRQsptleIWbGZnbEefXpuqIizSBWcRJjbMSOXKQqqEEkqERQC1fpnBrXlrg182uINrrcOtOxgkT6rMFWqVS4ySTJJ9zkoKK12I6zt+aqiCSoREGjNO47AmROM4mOSKKlUuMuJJgDJ5AAAewAHsingKIiKAUrr+3j7PwuFTnicTi2nixbbw7piz+dEbrjQEREBWFQgEAmDEicGNpHNVRAREQEREBSpp0y4wASc4AnYSVCAkoikSRG6lrlVSrRKHRon/AKRn7bf3gtu2ak6msfOrVPy9y5tMfGyP7TfxCv2k6a1QnnUf+8Vrn4fqrjixJXZ2v2LV0z2trttL6bKrfE1006jbmGWk8uS5dPQL3WggEz95waMAndxA5LMknz2+iyysSoW2j0j6tRtOm1z3uIDWsaXOcTya0ZJ6LFVSIiIChFICgQpKhSSghERAREQaV6VriA5rgCRc2bXdRIBj1AVFCvUpEAEx4hIgg4kjMbbHBQUREQEREBen2X3drailXq0WhzNMwVKpLmi1pMSAT4tjt5LzFe+JAJg4PKRvn3QVUIiAiKUEIi2bTbwy4uh4c0Blp8TSHXOu2EENEc7uiDFTiOqhEEgqERBKhXL8AQMSZjJmNz7fVVhAC6u0dBwall9Op4WOupPD2eNgfFw5iYI5EELmIzCmoyCRIMGJBkHqDzCnkLac+Nv7Q/FX1rpqvP8Afd+8VSkIeNsOG2RvyKah3jd+078SrZ7PqjmoolJwiqlejXcxwcxxa4GQWkgg+YIyFQBQplBIdCgKEUAiIg11NYOcXBrWT/NbNoxykk/VZqFIKCEREBERAREQEREBERAWrqGC4SWggTEZImCJ6H4WSICIiAiLWu2HkDGSEGSIiAiIglpyvU7y9oUK2oc/SUPs1IhoFK8vtIaA43HzMleYd1BQQrMjnOx2zmMfVVRBJUIiDWmfEMRkf7qtY+I+p/FKW49R+KVfvH1P4q3JHMpxPimOm6qihQkXT2hQYx8UqgqttYbg1zMuYC5trs+FxLZ52yuZFAIiIJChfQd3+zadTR9oVHtl9GhRfTMkWudqqNNxwc+FzhnzXz6AiIgIpBUICIiAiIgIiIP/2Q=="/>
          <p:cNvSpPr>
            <a:spLocks noChangeAspect="1" noChangeArrowheads="1"/>
          </p:cNvSpPr>
          <p:nvPr/>
        </p:nvSpPr>
        <p:spPr bwMode="auto">
          <a:xfrm>
            <a:off x="63500" y="-590550"/>
            <a:ext cx="2076450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20484" name="AutoShape 4" descr="data:image/jpeg;base64,/9j/4AAQSkZJRgABAQAAAQABAAD/2wCEAAkGBhQSEBUUEBQUFRQVFBQVFRcUFBYVFRQVFBUWFBQVFBQXGyYeFxokGhYUHy8gJCcpLCwsFR4xNTAqNSYsLCkBCQoKDgwOGg8PFywkHSQpKSwsLCwsKSwsKSwsKSwpLCwsLCwpLCwsLCwsLCwsKSwsLSwsKSksLCwsKSwpLCwsLP/AABEIAKsBJgMBIgACEQEDEQH/xAAbAAEAAwEBAQEAAAAAAAAAAAAAAQIDBAUGB//EAEIQAAEDAwIDBwEEBQoHAQAAAAEAAhEDEiEEMRNBYQUGIlFxgZGhFDKxwSMkcrLwM0JDRFJi0dLT8TRjc4KTouEl/8QAGgEBAAMBAQEAAAAAAAAAAAAAAAECAwQFBv/EACsRAQACAQEFBgcBAAAAAAAAAAABAhEDBBIhQdEiUVJhgbEjMXGRocHwE//aAAwDAQACEQMRAD8A/DURdGjquYS9jg0taeYBId4CGg7mHHHlKDAFQi202nvdALRhxl7g0eFpdEnEmIA5kgc0GUqF16MUrKvF4l9g4Nhbbfc2eIHZLbbvu5mFyIJVqrgSSBaPISQPnKor1KkxgCABgRsIk9eqCiIiAi30Bp8VnGDzSvbxBTID7JF1hdi6JicKmotvdZdZcbboutnw3RiYiYQZqYUKZQQi6aGpa2nUa6m1zn2WPJcHUrXS60AwbhgyD0XMgIiIJhWqjJUB5iJMGJHIxtPyVpqx43R5q3JDFERVSK1OoWkEYIIIPkRkKqIOrtLtKpqKz61Z11So4ue6ALnHcwAAPZYOqy0CBgkzzMxg9BH1KoiAiKZQQi1oUC4w0FxhzoAnDQXOJHkACT0CzKCEREBF20u13t079OAzh1HsqOljS+5gIFr4kDxHC4kBTChEFwBByZkRjEZmTO+3yUVEQEREBERAUqEQEXRodc+jVZVpG17HB7TAMOaZBhwIPoQsXOkyeaDq0fB4dXjcS+wcGy22+4TxZzbbdtzhcaIgIiINHuba20EOE3EmQTOIEYxjcrNSUBQdtHXsGmqUjRY573sc2sS6+mGghzGjYh0j49I4VLnSSTucqEBS1EQF0a8fpHeqwAXV2qP0z48/yC0iOxP1j9q83GphF0Ude9tN9NroZUsLxA8VhJZkiRBJ281RZzLfU6QsDCXMN7Lxa4OLfE5trwPuu8MwcwQeaxLVrT1LgxzASGuLS4ciWzbPpJ+VAnTaZ1Q2sbcYc6BvDWlzj7NBPssFKhAVnRiJ2zPn06LXRaJ9ao2nTFz3uDWiQJccAScLEhABULQ0HWh1ptJLQ6DaSACQDtMEY6hZoJlSwSRJjr5dcKq109UNJLmh4tcIJcAC5pAd4SMgkEcsZkIMlrSpgkXOhpOSBcR/2yFkpQQiKUEIiICIiAiIgk9FCIgKSPNQpLp3QQilS4ycCNvwQRGFC1HhcQ4bSCMGOR90DxZFvikG6TtB8MbbwZ6KRm4eShdZFHgD+U4/EM4bwuFaIgzdfdPSFywoEKUU2qcAtKGnLzDcmHGJAw1pcTnoClSlaRlpkNPhMjImDGx8xyV20C65zW4bl0bNBMD2kgK8VRlSjSlwBIbvkzGATyBPT3Xb29T/AFiqeV5ESJ2nZcpJc6SZOMnpj8F6XeZv63W/6jvyW8V+HP1j2lTPaePCiFo5qq5qwmFsp43gttblwddHiwCIDvLO3QLNWKBhzAON+nLKrMJVULeGcPd3Eu2gWWRvMzdPSIWShKEChdVCnSNKoXvcKgLOG0MlrwSeJc+fDAtjBmeSgYmu62y42glwbJtDiAC4DaYAE9As0XT2frX0ajalIgPYbmkta8DHNrgQR6hBzIpQtjf+J2QQilzpM7emyhAUkqFLmxughERAREQEREBERBICW4n+PhQrlotBnxSZEbDEGefPHRBRFtQohzgC4NHNxDiG+oaCd8LJARAiACtaNUAOBaHXNgElwLDcDc2CJMAjMiHHnCyUqRZkZkE4xBiDyJxlWo0bjAIGCfEQ0YBO5xySnHMSIOxjOYJOecfClrFrWqsytS05dNoJtaXHo0RJPyFLGCc7dPNa06JXSzTeS3rpyzmzDT0/EMdMr2e9tD9f1HL9K6emypp9D424IBc2J3gr2+/Gl/8A0NUf+c/6ldcaM7uP7gym/a+b4p9LdZhq9N+lKxdTicb4E8sgyP45rntp4Xi7gcFn/BW7mrN8krntVrDJFKQscLIRCgVUiSiFBC0r6hzyC9znENa0XEmGtFrWidgAAAOULNaUtO502tc60FzoBNrRALjGwyM9UGaIiCVCkmVCC1uJ5THuiiVCCYUIiAikqEFoEb5nZVREBTChTKCWvIkTg79fVSTgY88+a00OhfWqNp0Wl9R5hrWiXOPkBzWKkdOj7NqVRUNJjnikw1KlomymCAXu8gCRlc0Lf7QA0Cne1xa5tQ34eCZAtAECAJBJmJVaWohrm2tN0ZLZc2DPgPKdj0TgMyiK1wiIzMznPTy/3VoQtTO/XH5ram1Z0xK6qDF0adWdpdmlYRt0nyxkSF7TOyHtda9pa7BgiCLgHNJ9QQfQri0NJfZ9idjuc24NJbIaTGJOQJ5HBXubLoxMZlyXs4NH2TL2mDFzesAOGJ9F6/fvs2dbqCP51Yn6SV+gd3+5ANr37SCR6ZXV3o7ocV7qjQIPiJ55HiHpgfJUztWzxrRTlifvmCK33cvwqt2fAJM7Yx6QD5CM/HmvH1VHK/Q+2ezYJkfT8l8dr6ELTadCN3MfJFbPnKlLKjV6niFtwYy1jWeBgbNjYDnAfecebue66NSz+N1yioWFpaAHNN0kXSQQRLTI9l4OrXi66S5CrUKtpnBwYDmhwM4yD6z6gJVJJk8yTyG/QbLMrllqhSHKEVEiIkoNNRRscW3NdHNplp9DzXWdU/TPqs09eWvY6k99Iva2rTfBc0hwBLTAkEclx1qLmmHtLTDXQ4EGHAOaYPIggg8wVmokaEi3fMnEcsZlZoiCzXxO2RGRPx5LbVa59SwPcXcNgpsmPCxpJDRHUn5WVKLhdNsiY3icxPOFDznG3JBVFs/RvDGvcxwY8uDHFpDXlkXBrtjEiY2kIgxWtPTy1zpb4YkFwDjcY8LTl3WNlbW0WsqObTeKjA4hrw1zQ9oOHBrhIneDlYICIiCQihEEwlqhFIu1vUfKuKP95vysgtKVEum0ScYnJnyG59kiYQ0Gm/vt+Vf7BtL2AGYJJgxg5XIplXzXuRie93jQD7vFojMyZ323iY6LdvYzCY+00Mcy50e3hXm1HAgGXF5JLpiOhBmSd5lVaVrF6+H8z1RMT3vc0/d9h/remHq5308K9bRd1qbv67pB6vf/AJF8lScu6hWAXVp2p4cffqytE979D7M7n05H6/ov/I//ACL77ux3ZYHAfaqD2yCW03k3EbG0+6/Gez65kQvvO7musIcXbEYmJlezSlr6UxS2PSHLM4mMv3NjYAA5BSQvM7J7cZVa0SA4jZadp9sMotNxz5fG/wAj5XzE6V97cxxd8XrjL47vf2DTLiTqKFOdw8mR7AH8F+e9rd1qe/27Rx1fU+P5OF7PejtbiPc4HzwV+f8Aaeqn+MSvp9y+no1i9vZxZiZnEJ1nd2mAf13Qn0fVn2/RLyNT2Gwf1zSu6B1X/TXLqH9VwVCvG1LRzj3b1jzdlbsho/rOnPo6p/prI9mNB/l6J9C8+m7QuMu9F62rbo/sNE03VvtnEfxmkDg8PNhafP7vy7ouWbV8Mfnq2xPe89+iA/paZ9C7/Ku3R92X1aFaux9I06HD4hL4I4rrWw0iXZHJeQpDllMxPL36rR5tDQH9pv1/wVTT6j6/4JRoOeYY0uIDnQ0Em1oLnHHIAEk+QVFXMC7yScunAGSTgCAPhUhQihKYRQigEREGjq7i0NLiWtJLWkmGl0XEDYTAn0CLNEBSVCICIiDStStcRIMc2mQfQrNWe2PL2zvlVQWc2PL2U0adzgCQ0EgXOmGyYkwCYHQKilBfUUw17mhzXAOIDmza6DEtkAwd8gLXT6osb4cOuaWvBcHttnDSDGZE4nwjbnzqxdMAT6TOecILOIMQADEGJyfMz+XkqKEUiSUUKVaEOim1tpkm6RAjBGbiXTgjw4jMnyXRQhcbXLak5dFLYZ2h7Wl1K+g7N7QtyTsvkdPU5ld1PXbiPL2yvX2fadzm5rUy/Su7/bjhVYQcl7R0kuH/AMXZ3w7ed9prNJ+7WcPSCWx8AL4HsztAh9IT/SNP/sF298NeTr9UDP8AxNYekVD/AILsnWrvxfHHHRnETjGVO0O07ufp6eS+e1eoldfaFB7aVOqSy2teWQ9pcOG6x17AZbnz3Xi1q0ri2jad9pWmGFdy5qhV3uWLivIvLprCpQBekztWmNG6gdPTNR1VtQV5PEa0NtNMDa0nPv6R5awmWjSvp3McWvEOESD1AI+hCzRFVLVj2hjvvXy20gi22HB4dzn7se6xRFAIiINaWlc5rnNaSGCXECQ0EgSfISQPdZgru0fbdWlQrUGECnX4fEBa0k8J1zIcRLcnkuBEiknChEQIplEFhSMXQYBAJ5SZIE+x+FVQiAiktjfnlQgIiICmeShas0zi1z2tcWsi5wBLW3YbcdhJBiUGbmwYKAqFJPkgJKTj80BUgpUImRcvkk4z5YHsFdjlirArSsqzDpFVaUqyr2eKZfFZzmMtfljQ83BpLBaSMF1oJ5AlZOqySTuTJgAZPQYC2i6s1ezpdRbWp7YezbY+NdverWXa7VHkdTWdHrVcvB0VT9Kz9tv7wXT3hrXazUHzr1T81HFb/wCnZz5st3i53agiR1WT3/VU4mZK9nvh25R1VZtTT6enpm8NjTTpmWlzRBdECJ/ITJyue2o1isPGNQQMZmSZORjEcueeqwJRQsptleIWbGZnbEefXpuqIizSBWcRJjbMSOXKQqqEEkqERQC1fpnBrXlrg182uINrrcOtOxgkT6rMFWqVS4ySTJJ9zkoKK12I6zt+aqiCSoREGjNO47AmROM4mOSKKlUuMuJJgDJ5AAAewAHsingKIiKAUrr+3j7PwuFTnicTi2nixbbw7piz+dEbrjQEREBWFQgEAmDEicGNpHNVRAREQEREBSpp0y4wASc4AnYSVCAkoikSRG6lrlVSrRKHRon/AKRn7bf3gtu2ak6msfOrVPy9y5tMfGyP7TfxCv2k6a1QnnUf+8Vrn4fqrjixJXZ2v2LV0z2trttL6bKrfE1006jbmGWk8uS5dPQL3WggEz95waMAndxA5LMknz2+iyysSoW2j0j6tRtOm1z3uIDWsaXOcTya0ZJ6LFVSIiIChFICgQpKhSSghERAREQaV6VriA5rgCRc2bXdRIBj1AVFCvUpEAEx4hIgg4kjMbbHBQUREQEREBen2X3drailXq0WhzNMwVKpLmi1pMSAT4tjt5LzFe+JAJg4PKRvn3QVUIiAiKUEIi2bTbwy4uh4c0Blp8TSHXOu2EENEc7uiDFTiOqhEEgqERBKhXL8AQMSZjJmNz7fVVhAC6u0dBwall9Op4WOupPD2eNgfFw5iYI5EELmIzCmoyCRIMGJBkHqDzCnkLac+Nv7Q/FX1rpqvP8Afd+8VSkIeNsOG2RvyKah3jd+078SrZ7PqjmoolJwiqlejXcxwcxxa4GQWkgg+YIyFQBQplBIdCgKEUAiIg11NYOcXBrWT/NbNoxykk/VZqFIKCEREBERAREQEREBERAWrqGC4SWggTEZImCJ6H4WSICIiAiLWu2HkDGSEGSIiAiIglpyvU7y9oUK2oc/SUPs1IhoFK8vtIaA43HzMleYd1BQQrMjnOx2zmMfVVRBJUIiDWmfEMRkf7qtY+I+p/FKW49R+KVfvH1P4q3JHMpxPimOm6qihQkXT2hQYx8UqgqttYbg1zMuYC5trs+FxLZ52yuZFAIiIJChfQd3+zadTR9oVHtl9GhRfTMkWudqqNNxwc+FzhnzXz6AiIgIpBUICIiAiIgIiIP/2Q=="/>
          <p:cNvSpPr>
            <a:spLocks noChangeAspect="1" noChangeArrowheads="1"/>
          </p:cNvSpPr>
          <p:nvPr/>
        </p:nvSpPr>
        <p:spPr bwMode="auto">
          <a:xfrm>
            <a:off x="63500" y="-590550"/>
            <a:ext cx="2076450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6" name="5-конечная звезда 5"/>
          <p:cNvSpPr/>
          <p:nvPr/>
        </p:nvSpPr>
        <p:spPr>
          <a:xfrm rot="20654281">
            <a:off x="1249363" y="919163"/>
            <a:ext cx="571500" cy="85725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8" name="5-конечная звезда 7"/>
          <p:cNvSpPr/>
          <p:nvPr/>
        </p:nvSpPr>
        <p:spPr>
          <a:xfrm rot="2226121">
            <a:off x="7107238" y="1276350"/>
            <a:ext cx="571500" cy="85725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5-конечная звезда 8"/>
          <p:cNvSpPr/>
          <p:nvPr/>
        </p:nvSpPr>
        <p:spPr>
          <a:xfrm rot="19574083">
            <a:off x="4000500" y="5072063"/>
            <a:ext cx="571500" cy="714375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4-конечная звезда 9"/>
          <p:cNvSpPr/>
          <p:nvPr/>
        </p:nvSpPr>
        <p:spPr>
          <a:xfrm>
            <a:off x="857250" y="4857750"/>
            <a:ext cx="285750" cy="11430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4-конечная звезда 10"/>
          <p:cNvSpPr/>
          <p:nvPr/>
        </p:nvSpPr>
        <p:spPr>
          <a:xfrm>
            <a:off x="6858000" y="4929188"/>
            <a:ext cx="428625" cy="11430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4-конечная звезда 11"/>
          <p:cNvSpPr/>
          <p:nvPr/>
        </p:nvSpPr>
        <p:spPr>
          <a:xfrm>
            <a:off x="4211960" y="836712"/>
            <a:ext cx="648072" cy="11430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88</Words>
  <Application>Microsoft Office PowerPoint</Application>
  <PresentationFormat>Экран (4:3)</PresentationFormat>
  <Paragraphs>32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1_Тема Office</vt:lpstr>
      <vt:lpstr>Презентация PowerPoint</vt:lpstr>
      <vt:lpstr>Презентация PowerPoint</vt:lpstr>
      <vt:lpstr>Презентация PowerPoint</vt:lpstr>
      <vt:lpstr>   </vt:lpstr>
      <vt:lpstr>Презентация PowerPoint</vt:lpstr>
      <vt:lpstr>Презентация PowerPoint</vt:lpstr>
      <vt:lpstr>Презентация PowerPoint</vt:lpstr>
      <vt:lpstr>Презентация PowerPoint</vt:lpstr>
      <vt:lpstr>Афарин, уҡыусылар!!!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Компас</dc:creator>
  <cp:lastModifiedBy>Рус</cp:lastModifiedBy>
  <cp:revision>23</cp:revision>
  <dcterms:created xsi:type="dcterms:W3CDTF">2014-03-01T16:08:08Z</dcterms:created>
  <dcterms:modified xsi:type="dcterms:W3CDTF">2015-02-26T18:05:51Z</dcterms:modified>
</cp:coreProperties>
</file>