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7" r:id="rId2"/>
  </p:sldMasterIdLst>
  <p:notesMasterIdLst>
    <p:notesMasterId r:id="rId18"/>
  </p:notesMasterIdLst>
  <p:sldIdLst>
    <p:sldId id="276" r:id="rId3"/>
    <p:sldId id="260" r:id="rId4"/>
    <p:sldId id="261" r:id="rId5"/>
    <p:sldId id="274" r:id="rId6"/>
    <p:sldId id="288" r:id="rId7"/>
    <p:sldId id="265" r:id="rId8"/>
    <p:sldId id="264" r:id="rId9"/>
    <p:sldId id="266" r:id="rId10"/>
    <p:sldId id="267" r:id="rId11"/>
    <p:sldId id="268" r:id="rId12"/>
    <p:sldId id="269" r:id="rId13"/>
    <p:sldId id="289" r:id="rId14"/>
    <p:sldId id="270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Rg st="1" end="2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0099FF"/>
    <a:srgbClr val="FFCC00"/>
    <a:srgbClr val="CCCCFF"/>
    <a:srgbClr val="CC6600"/>
    <a:srgbClr val="66CCFF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21" autoAdjust="0"/>
    <p:restoredTop sz="94660"/>
  </p:normalViewPr>
  <p:slideViewPr>
    <p:cSldViewPr>
      <p:cViewPr>
        <p:scale>
          <a:sx n="75" d="100"/>
          <a:sy n="75" d="100"/>
        </p:scale>
        <p:origin x="-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7294685990338188E-2"/>
          <c:y val="8.1447963800904993E-2"/>
          <c:w val="0.89855072463768115"/>
          <c:h val="0.70588235294117663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1202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1202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1319424"/>
        <c:axId val="41681664"/>
        <c:axId val="0"/>
      </c:bar3DChart>
      <c:catAx>
        <c:axId val="41319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4168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68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319424"/>
        <c:crosses val="autoZero"/>
        <c:crossBetween val="between"/>
      </c:valAx>
      <c:spPr>
        <a:noFill/>
        <a:ln w="2404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4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63A33D-7C1A-45F5-8D2E-67EE06225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8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6799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799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EAB2-15B1-4BB5-BF39-E41DFF96E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52956"/>
      </p:ext>
    </p:extLst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77DF7-A455-459A-959F-93C8058E0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19475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500C3-A39A-4F43-8C23-D25BAE1EF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00392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51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51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4639-3EBD-47C9-ABCD-85ED35D59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24881"/>
      </p:ext>
    </p:extLst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9100-52E2-4EC3-A426-CFB13A43F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89607"/>
      </p:ext>
    </p:extLst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0709-9C4B-44B1-926B-606588065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05431"/>
      </p:ext>
    </p:extLst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A2B5-8828-4347-BCE9-466311374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35362"/>
      </p:ext>
    </p:extLst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DFE1-B3D8-4B18-B029-01FFE42DB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82041"/>
      </p:ext>
    </p:extLst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879AC-AE6F-4E1B-88C8-E4AAF076D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88992"/>
      </p:ext>
    </p:extLst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F4E33-C241-498A-9A76-131FE5DD6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04878"/>
      </p:ext>
    </p:extLst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EED6-BDCB-410F-B03C-90E45C451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13276"/>
      </p:ext>
    </p:extLst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67027-0241-48C9-8C76-65DBA0744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86547"/>
      </p:ext>
    </p:extLst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C4E0-0B91-4E62-B3F5-ADD830B6E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27834"/>
      </p:ext>
    </p:extLst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92581-15B5-4110-8EAF-01C9EFD19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15047"/>
      </p:ext>
    </p:extLst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002BB-4463-49A2-BF98-16BC371CD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1265"/>
      </p:ext>
    </p:extLst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7C7D8-21BE-4A8C-B852-8857BBC2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55532"/>
      </p:ext>
    </p:extLst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23E9-C616-4753-A94F-031651E60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45899"/>
      </p:ext>
    </p:extLst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85B64-8931-4D5D-99D6-1B1C622F6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80806"/>
      </p:ext>
    </p:extLst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6690-30B5-439F-9F9A-FD711C57B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82706"/>
      </p:ext>
    </p:extLst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3AEF0-6F89-436C-8D75-3694A1846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31476"/>
      </p:ext>
    </p:extLst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569A-74DC-47FD-83C6-985083D16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91836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AA49-0BCA-49FA-BA3A-CC6372DE1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47998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14726-1D12-4429-A5AD-6955CA99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85513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BCF0-F9F6-4F84-8629-FC14B6345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19408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DBFB-F4AB-4DF3-A072-F9E26D6A7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62757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5C0A-4F1C-4EF4-AA46-522B4AE6E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99713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02AB5-74A3-4418-9230-2EB65B589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46991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16691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95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96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96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ru-RU">
                <a:latin typeface="Arial" charset="0"/>
              </a:endParaRPr>
            </a:p>
          </p:txBody>
        </p:sp>
        <p:sp>
          <p:nvSpPr>
            <p:cNvPr id="16696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697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7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7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CAD3E277-7938-4436-936E-70F6C2FA5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740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0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0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40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0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41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1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9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AB7EE46-E46D-4AA9-A29E-D2C1836B0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1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октрытие шк\DSC05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18" y="160412"/>
            <a:ext cx="87852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333375"/>
            <a:ext cx="8496300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  К у к м а р а   м у н и ц и п а л ь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 а й о н 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4398963"/>
            <a:ext cx="8640763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Село - Чура   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авылы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гомуми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tt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ү   мәктәбе </a:t>
            </a:r>
          </a:p>
          <a:p>
            <a:pPr algn="ctr">
              <a:spcBef>
                <a:spcPct val="50000"/>
              </a:spcBef>
              <a:defRPr/>
            </a:pPr>
            <a:r>
              <a:rPr lang="tt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“Муниципаль белем бирү учреждениесе”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188913"/>
            <a:ext cx="8640763" cy="792162"/>
          </a:xfrm>
        </p:spPr>
        <p:txBody>
          <a:bodyPr/>
          <a:lstStyle/>
          <a:p>
            <a:pPr eaLnBrk="1" hangingPunct="1">
              <a:defRPr/>
            </a:pPr>
            <a:r>
              <a:rPr lang="tt-RU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а р и с л а р  и л е н ә   с ә я х ә т</a:t>
            </a:r>
            <a:endParaRPr lang="ru-RU" b="1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7465" name="Picture 9" descr="26A93446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670" y="1125538"/>
            <a:ext cx="4098043" cy="25914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6" name="Picture 10" descr="DE6104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4032250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7" name="Picture 11" descr="85B292F2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13" y="4005263"/>
            <a:ext cx="4032250" cy="25200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8" name="Picture 12" descr="52BB5FD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4005263"/>
            <a:ext cx="4032250" cy="2519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96875" y="0"/>
            <a:ext cx="9361488" cy="1125538"/>
          </a:xfrm>
        </p:spPr>
        <p:txBody>
          <a:bodyPr/>
          <a:lstStyle/>
          <a:p>
            <a:pPr eaLnBrk="1" hangingPunct="1">
              <a:defRPr/>
            </a:pPr>
            <a:r>
              <a:rPr lang="tt-RU" sz="4000" b="1" dirty="0" smtClean="0">
                <a:solidFill>
                  <a:schemeClr val="tx1"/>
                </a:solidFill>
                <a:latin typeface="Times New Roman" pitchFamily="18" charset="0"/>
              </a:rPr>
              <a:t>      </a:t>
            </a:r>
            <a:r>
              <a:rPr lang="tt-RU" b="1" dirty="0" smtClean="0">
                <a:solidFill>
                  <a:schemeClr val="tx1"/>
                </a:solidFill>
                <a:latin typeface="Times New Roman" pitchFamily="18" charset="0"/>
              </a:rPr>
              <a:t>Ш ә ф к а т ь л е л е к   ш т а б ы</a:t>
            </a:r>
            <a:r>
              <a:rPr lang="tt-RU" sz="4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50825" y="981075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t-RU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Штабның максаты:</a:t>
            </a:r>
            <a:r>
              <a:rPr lang="tt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өлкәннәргә, ветераннарга ярдәм итү, булышу; алар турында кайгырту.</a:t>
            </a:r>
            <a:endParaRPr lang="ru-RU" sz="24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49514" name="Picture 10" descr="D24A5C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270033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6" name="Picture 12" descr="807FEE5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292600"/>
            <a:ext cx="26273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7" name="Picture 13" descr="7C93EB8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989138"/>
            <a:ext cx="25923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8" name="Picture 14" descr="98D296E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2932627" cy="2136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P415010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173110"/>
            <a:ext cx="3000396" cy="237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G:\SDC1254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423" y="2000240"/>
            <a:ext cx="3322527" cy="2201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249304C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99944"/>
            <a:ext cx="3888432" cy="289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F:\замечательный вожатый\фотки\P22400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4032448" cy="318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Лидия\Desktop\P41800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132" y="3649554"/>
            <a:ext cx="4031308" cy="30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Лидия\Desktop\P100076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276" y="404664"/>
            <a:ext cx="4079856" cy="31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924944"/>
            <a:ext cx="38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Вожатый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булу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tt-RU" sz="3600" b="1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ңелле!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9750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65" name="Picture 13" descr="A81A27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292600"/>
            <a:ext cx="2232025" cy="2449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4" name="Picture 12" descr="D97A1C3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3095625" cy="2152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4" descr="B2577FE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93262">
            <a:off x="250825" y="476250"/>
            <a:ext cx="3492500" cy="220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7" descr="8BE6622C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5569">
            <a:off x="5724525" y="620713"/>
            <a:ext cx="3167063" cy="220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1" name="Picture 9" descr="Изображение 109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45865">
            <a:off x="246063" y="3116263"/>
            <a:ext cx="3241675" cy="2160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3" name="Picture 11" descr="PC29029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2980">
            <a:off x="5651500" y="3357563"/>
            <a:ext cx="3168650" cy="223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6" descr="Изображение 108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3095625" cy="208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5"/>
          <p:cNvSpPr txBox="1">
            <a:spLocks noChangeArrowheads="1"/>
          </p:cNvSpPr>
          <p:nvPr/>
        </p:nvSpPr>
        <p:spPr bwMode="auto">
          <a:xfrm rot="-1084868">
            <a:off x="2555875" y="4652963"/>
            <a:ext cx="4516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endParaRPr lang="ru-RU">
              <a:latin typeface="Verdana" pitchFamily="34" charset="0"/>
            </a:endParaRP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2195513" y="2276475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t-RU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 е з н е ң </a:t>
            </a:r>
            <a:endParaRPr lang="ru-RU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2627313" y="3789363"/>
            <a:ext cx="4249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t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б ә й р ә м н ә р</a:t>
            </a:r>
            <a:endParaRPr lang="ru-RU" sz="36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4" descr="DSC044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197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DSC0439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378200"/>
            <a:ext cx="52197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SDC102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9213"/>
            <a:ext cx="3995738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SDC1018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0" y="3141663"/>
            <a:ext cx="3779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t-RU" sz="2400" b="1">
                <a:latin typeface="Baskerville Old Face" pitchFamily="18" charset="0"/>
              </a:rPr>
              <a:t>Патриотик тәрбияне, дуслар, яхшы беләбез</a:t>
            </a:r>
            <a:endParaRPr lang="ru-RU" sz="2400" b="1">
              <a:latin typeface="Baskerville Old Face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DC102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5598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SDC1017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DSC0436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71863"/>
            <a:ext cx="507682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 rot="-2678326">
            <a:off x="42863" y="1393825"/>
            <a:ext cx="4090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tt-RU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Лидия\Desktop\3 СМЕНА А ну-ка парни 2014\DSCN446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5725" y="0"/>
            <a:ext cx="4756150" cy="3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0" name="Rectangle 18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8291512" cy="1371600"/>
          </a:xfrm>
        </p:spPr>
        <p:txBody>
          <a:bodyPr/>
          <a:lstStyle/>
          <a:p>
            <a:pPr eaLnBrk="1" hangingPunct="1">
              <a:defRPr/>
            </a:pPr>
            <a:r>
              <a:rPr lang="tt-RU" sz="2800" b="1" dirty="0" smtClean="0">
                <a:solidFill>
                  <a:srgbClr val="3333FF"/>
                </a:solidFill>
                <a:latin typeface="Verdana" pitchFamily="34" charset="0"/>
              </a:rPr>
              <a:t>“Салават күпере” исемендәге дружина</a:t>
            </a:r>
            <a:endParaRPr lang="ru-RU" sz="2800" b="1" dirty="0" smtClean="0">
              <a:solidFill>
                <a:srgbClr val="3333FF"/>
              </a:solidFill>
              <a:latin typeface="Verdana" pitchFamily="34" charset="0"/>
            </a:endParaRPr>
          </a:p>
        </p:txBody>
      </p:sp>
      <p:pic>
        <p:nvPicPr>
          <p:cNvPr id="69646" name="Picture 14" descr="P113044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484313"/>
            <a:ext cx="4032250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52" name="Rectangle 20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484313"/>
            <a:ext cx="4038600" cy="48974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tt-RU" sz="2000" u="sng" dirty="0" smtClean="0">
              <a:solidFill>
                <a:srgbClr val="3333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tt-RU" sz="2000" u="sng" dirty="0" smtClean="0">
              <a:solidFill>
                <a:srgbClr val="3333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t-RU" sz="2000" u="sng" dirty="0" smtClean="0">
                <a:solidFill>
                  <a:srgbClr val="3333FF"/>
                </a:solidFill>
              </a:rPr>
              <a:t> </a:t>
            </a:r>
            <a:endParaRPr lang="en-US" sz="2000" b="1" dirty="0" smtClean="0">
              <a:solidFill>
                <a:srgbClr val="3333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tt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tt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tt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tt-RU" sz="2000" u="sng" dirty="0" smtClean="0">
              <a:solidFill>
                <a:srgbClr val="3333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t-RU" sz="2400" b="1" u="sng" dirty="0" smtClean="0">
                <a:solidFill>
                  <a:srgbClr val="3333FF"/>
                </a:solidFill>
                <a:latin typeface="Times New Roman" pitchFamily="18" charset="0"/>
              </a:rPr>
              <a:t>Безгә шалтыратыгыз: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t-RU" sz="2000" b="1" dirty="0" smtClean="0">
                <a:solidFill>
                  <a:srgbClr val="3333FF"/>
                </a:solidFill>
              </a:rPr>
              <a:t>8(8</a:t>
            </a:r>
            <a:r>
              <a:rPr lang="en-US" sz="2000" b="1" dirty="0" smtClean="0">
                <a:solidFill>
                  <a:srgbClr val="3333FF"/>
                </a:solidFill>
              </a:rPr>
              <a:t>43</a:t>
            </a:r>
            <a:r>
              <a:rPr lang="tt-RU" sz="2000" b="1" dirty="0" smtClean="0">
                <a:solidFill>
                  <a:srgbClr val="3333FF"/>
                </a:solidFill>
              </a:rPr>
              <a:t>64)-2</a:t>
            </a:r>
            <a:r>
              <a:rPr lang="en-US" sz="2000" b="1" dirty="0" smtClean="0">
                <a:solidFill>
                  <a:srgbClr val="3333FF"/>
                </a:solidFill>
              </a:rPr>
              <a:t>-</a:t>
            </a:r>
            <a:r>
              <a:rPr lang="tt-RU" sz="2000" b="1" dirty="0" smtClean="0">
                <a:solidFill>
                  <a:srgbClr val="3333FF"/>
                </a:solidFill>
              </a:rPr>
              <a:t>20-10</a:t>
            </a:r>
            <a:endParaRPr lang="en-US" sz="2000" b="1" dirty="0" smtClean="0">
              <a:solidFill>
                <a:srgbClr val="3333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tt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t-RU" sz="2400" b="1" u="sng" dirty="0" smtClean="0">
                <a:solidFill>
                  <a:srgbClr val="3333FF"/>
                </a:solidFill>
                <a:latin typeface="Times New Roman" pitchFamily="18" charset="0"/>
              </a:rPr>
              <a:t>Языгыз:</a:t>
            </a:r>
            <a:endParaRPr lang="en-US" sz="2400" b="1" u="sng" dirty="0" smtClean="0">
              <a:solidFill>
                <a:srgbClr val="3333FF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3333FF"/>
                </a:solidFill>
              </a:rPr>
              <a:t>Ssc.Kuk@tatar.ru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3333FF"/>
              </a:solidFill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4643438" y="1989138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468313" y="4149725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69660" name="Picture 28" descr="99B983C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4005263"/>
            <a:ext cx="4032250" cy="237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468313" y="2133600"/>
            <a:ext cx="3959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t-RU" sz="2400" b="1" u="sng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Оешманың туган көне:</a:t>
            </a:r>
          </a:p>
          <a:p>
            <a:pPr algn="ctr">
              <a:defRPr/>
            </a:pPr>
            <a:endParaRPr lang="tt-RU" sz="2000" b="1" u="sng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tt-RU" sz="2000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15 сентябрь, 1990 ел.</a:t>
            </a:r>
            <a:endParaRPr lang="en-US" sz="2000" b="1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2" name="Picture 42" descr="P1130455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5" name="Text Box 45"/>
          <p:cNvSpPr txBox="1">
            <a:spLocks noChangeArrowheads="1"/>
          </p:cNvSpPr>
          <p:nvPr/>
        </p:nvSpPr>
        <p:spPr bwMode="auto">
          <a:xfrm>
            <a:off x="755650" y="260350"/>
            <a:ext cx="763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32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2207" name="Text Box 47"/>
          <p:cNvSpPr txBox="1">
            <a:spLocks noChangeArrowheads="1"/>
          </p:cNvSpPr>
          <p:nvPr/>
        </p:nvSpPr>
        <p:spPr bwMode="auto">
          <a:xfrm>
            <a:off x="900113" y="1125538"/>
            <a:ext cx="4535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3492500" y="1773238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92210" name="Text Box 50"/>
          <p:cNvSpPr txBox="1">
            <a:spLocks noChangeArrowheads="1"/>
          </p:cNvSpPr>
          <p:nvPr/>
        </p:nvSpPr>
        <p:spPr bwMode="auto">
          <a:xfrm>
            <a:off x="179388" y="839788"/>
            <a:ext cx="87852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Оешманың бурычлары:</a:t>
            </a:r>
          </a:p>
          <a:p>
            <a:pPr algn="ctr">
              <a:defRPr/>
            </a:pPr>
            <a:endParaRPr lang="tt-RU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Һәр балада яхшы булырга, күп белергә омтылыш тудыру, кыенлыкларны җиңәргә өйрәтү</a:t>
            </a:r>
          </a:p>
          <a:p>
            <a:pPr marL="285750" indent="-285750" algn="just">
              <a:buFontTx/>
              <a:buChar char="-"/>
              <a:defRPr/>
            </a:pPr>
            <a:endParaRPr lang="tt-RU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 Халкыбызның йолаларына һәм гореф – гадәтләренә мәхәббәт тәрбияләү</a:t>
            </a:r>
          </a:p>
          <a:p>
            <a:pPr marL="285750" indent="-285750" algn="just">
              <a:buFontTx/>
              <a:buChar char="-"/>
              <a:defRPr/>
            </a:pPr>
            <a:endParaRPr lang="tt-RU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tt-RU" sz="2800" b="1" dirty="0">
                <a:latin typeface="Times New Roman" pitchFamily="18" charset="0"/>
                <a:cs typeface="Times New Roman" pitchFamily="18" charset="0"/>
              </a:rPr>
              <a:t>Халык педагогикасы алымнарын тәрбия өлкәсендә куллану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1" name="Text Box 51"/>
          <p:cNvSpPr txBox="1">
            <a:spLocks noChangeArrowheads="1"/>
          </p:cNvSpPr>
          <p:nvPr/>
        </p:nvSpPr>
        <p:spPr bwMode="auto">
          <a:xfrm>
            <a:off x="971550" y="4149725"/>
            <a:ext cx="684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t-RU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 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P11304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31"/>
          <a:stretch>
            <a:fillRect/>
          </a:stretch>
        </p:blipFill>
        <p:spPr bwMode="auto">
          <a:xfrm>
            <a:off x="179388" y="188913"/>
            <a:ext cx="4537075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6" name="Picture 6" descr="P113045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256" y="3277146"/>
            <a:ext cx="4500562" cy="3068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787900" y="620713"/>
            <a:ext cx="41052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t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Ирешкән уңышларыбыз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5" name="Picture 2" descr="C:\Users\Лидия\Desktop\P10608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66864"/>
            <a:ext cx="4214842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дия\Desktop\шабл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53530" cy="67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идия\Desktop\фотки 2012-2013\школьные фотки\укытучылар бәйрәме 2013\P10003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52"/>
            <a:ext cx="4214842" cy="346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DCIM\106_PANA\P106037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3643314"/>
            <a:ext cx="4499992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Лидия\Desktop\105_PANA\P105093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60648"/>
            <a:ext cx="4758801" cy="3469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Лидия\Desktop\P108009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3502985"/>
            <a:ext cx="4579288" cy="3088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60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endParaRPr lang="ru-RU" sz="18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4704"/>
            <a:ext cx="4038600" cy="536622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Конкурсларга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катнашырга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яратабыз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6" name="Picture 12" descr="C:\Users\Лидия\Desktop\P10708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2453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C:\Users\Лидия\Desktop\P107085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2272" y="2636912"/>
            <a:ext cx="4139952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C:\Users\Лидия\Desktop\P107072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205212"/>
            <a:ext cx="472166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6699FF"/>
            </a:gs>
            <a:gs pos="100000">
              <a:srgbClr val="CED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188913"/>
            <a:ext cx="7772400" cy="1606550"/>
          </a:xfrm>
        </p:spPr>
        <p:txBody>
          <a:bodyPr/>
          <a:lstStyle/>
          <a:p>
            <a:pPr eaLnBrk="1" hangingPunct="1">
              <a:defRPr/>
            </a:pPr>
            <a:r>
              <a:rPr lang="tt-RU" sz="2800" b="1" dirty="0" smtClean="0">
                <a:latin typeface="Tahoma" pitchFamily="34" charset="0"/>
              </a:rPr>
              <a:t>Балалар оешмасында эзтабарлар</a:t>
            </a:r>
            <a:endParaRPr lang="ru-RU" sz="1400" b="1" dirty="0" smtClean="0">
              <a:latin typeface="Tahoma" pitchFamily="34" charset="0"/>
            </a:endParaRP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4238231"/>
              </p:ext>
            </p:extLst>
          </p:nvPr>
        </p:nvGraphicFramePr>
        <p:xfrm>
          <a:off x="695325" y="1696641"/>
          <a:ext cx="37211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8035" name="Picture 35" descr="FF66A7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2066" y="1285860"/>
            <a:ext cx="3721371" cy="256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36" name="Picture 36" descr="370DDCC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3860800"/>
            <a:ext cx="3529012" cy="2426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C:\Users\Лидия\Desktop\P106083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0628" y="3857628"/>
            <a:ext cx="3721372" cy="2541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P110025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13" name="Picture 25" descr="249304C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1196975"/>
            <a:ext cx="3889375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6191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0099FF"/>
                </a:solidFill>
                <a:latin typeface="Georgia" pitchFamily="18" charset="0"/>
              </a:rPr>
              <a:t>Д р у ж и н а   т о р м ы ш ы н н а н</a:t>
            </a:r>
            <a:r>
              <a:rPr lang="ru-RU" sz="2800" b="1" smtClean="0">
                <a:solidFill>
                  <a:srgbClr val="0099FF"/>
                </a:solidFill>
                <a:latin typeface="Georgia" pitchFamily="18" charset="0"/>
              </a:rPr>
              <a:t>     </a:t>
            </a:r>
          </a:p>
        </p:txBody>
      </p:sp>
      <p:pic>
        <p:nvPicPr>
          <p:cNvPr id="140297" name="Picture 9" descr="P11304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4032250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611188" y="350043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468313" y="335756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 т р я д    п о ч м а г ы</a:t>
            </a:r>
          </a:p>
        </p:txBody>
      </p:sp>
      <p:pic>
        <p:nvPicPr>
          <p:cNvPr id="140302" name="Picture 14" descr="A159E52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4114800"/>
            <a:ext cx="3960813" cy="240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827088" y="4221163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 т р я д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5003800" y="3175000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б о р л а р ы</a:t>
            </a:r>
          </a:p>
        </p:txBody>
      </p:sp>
      <p:pic>
        <p:nvPicPr>
          <p:cNvPr id="140309" name="Picture 21" descr="P113045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4149725"/>
            <a:ext cx="4030663" cy="237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5003800" y="6092825"/>
            <a:ext cx="374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 т р я д   ф л а г л а р ы</a:t>
            </a:r>
          </a:p>
        </p:txBody>
      </p:sp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6035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3333FF"/>
                </a:solidFill>
                <a:latin typeface="Times New Roman" pitchFamily="18" charset="0"/>
              </a:rPr>
              <a:t>Э з т а б а р л а р   и л е н </a:t>
            </a:r>
            <a:r>
              <a:rPr lang="tt-RU" sz="3600" b="1" smtClean="0">
                <a:solidFill>
                  <a:srgbClr val="3333FF"/>
                </a:solidFill>
                <a:latin typeface="Times New Roman" pitchFamily="18" charset="0"/>
              </a:rPr>
              <a:t>ә   с ә я х ә т</a:t>
            </a:r>
            <a:endParaRPr lang="ru-RU" sz="3600" b="1" smtClean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142350" name="Picture 14" descr="16DE396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125538"/>
            <a:ext cx="3960813" cy="258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52" name="Picture 16" descr="3055C77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933825"/>
            <a:ext cx="3959225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8" descr="C:\Users\Лидия\Desktop\P413004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933825"/>
            <a:ext cx="410527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Шигырь бәйрәме 2011 2 класс\P10008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3786214" cy="273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2|2.5|1.8|1.5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2222</TotalTime>
  <Words>268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Кимоно</vt:lpstr>
      <vt:lpstr>Глобус</vt:lpstr>
      <vt:lpstr>Презентация PowerPoint</vt:lpstr>
      <vt:lpstr>“Салават күпере” исемендәге дружина</vt:lpstr>
      <vt:lpstr>Презентация PowerPoint</vt:lpstr>
      <vt:lpstr>Презентация PowerPoint</vt:lpstr>
      <vt:lpstr>Презентация PowerPoint</vt:lpstr>
      <vt:lpstr>Презентация PowerPoint</vt:lpstr>
      <vt:lpstr>Балалар оешмасында эзтабарлар</vt:lpstr>
      <vt:lpstr>Д р у ж и н а   т о р м ы ш ы н н а н     </vt:lpstr>
      <vt:lpstr>Э з т а б а р л а р   и л е н ә   с ә я х ә т</vt:lpstr>
      <vt:lpstr>В а р и с л а р  и л е н ә   с ә я х ә т</vt:lpstr>
      <vt:lpstr>      Ш ә ф к а т ь л е л е к   ш т а б 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Лидия</cp:lastModifiedBy>
  <cp:revision>73</cp:revision>
  <dcterms:created xsi:type="dcterms:W3CDTF">2009-01-12T16:59:35Z</dcterms:created>
  <dcterms:modified xsi:type="dcterms:W3CDTF">2015-11-28T07:16:43Z</dcterms:modified>
</cp:coreProperties>
</file>