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27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55FF-086C-4C2E-9F26-08AD00065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CFB2-3141-4BCD-BBAF-AFB6AC24D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DB-06F4-44DE-A1E9-6C0BC2A6E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E360D-7F1D-4FA2-B3D4-FD2820E40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3A6EC-599D-4604-9E76-460703670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3E3B-17FC-4DBB-BC43-50C16BD13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4E70-EC96-4714-A5AC-6474832CA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7FA7-563C-43F7-86A1-54F6DB5B5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0CD1-4BE8-4763-866F-3BED94B83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60FA-47C5-4882-86DD-73040829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5053-AF7D-498E-BE1B-9017DC986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47CDAA-E773-43C9-9C4B-F2FB2793E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55;&#1072;&#1090;&#1088;&#1080;&#1086;&#1090;&#1080;&#1079;&#1084;\&#1057;%20&#1095;&#1077;&#1075;&#1086;%20&#1085;&#1072;&#1095;&#1080;&#1085;&#1072;&#1077;&#1090;&#1089;&#1103;%20&#1056;&#1086;&#1076;&#1080;&#1085;&#1072;%20(mp3ostrov.com)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Gimn_Velikoj_Rossijskoj_Imperii_1833-1917_-Molitva_russkih_-_pervyj_oficialnyj_gosudarstvennyj_gim(vmusice.net).mp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55;&#1072;&#1090;&#1088;&#1080;&#1086;&#1090;&#1080;&#1079;&#1084;\anthem_1918_intr_vocal_mnchr.mp3" TargetMode="Externa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55;&#1072;&#1090;&#1088;&#1080;&#1086;&#1090;&#1080;&#1079;&#1084;\anthem_1977_ussr_instr_offic.mp3" TargetMode="Externa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55;&#1072;&#1090;&#1088;&#1080;&#1086;&#1090;&#1080;&#1079;&#1084;\&#1043;&#1080;&#1084;&#1085;%20&#1056;&#1086;&#1089;&#1089;&#1080;&#1080;.mp3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182" y="891252"/>
            <a:ext cx="7879868" cy="233137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«Россия – Родина моя»</a:t>
            </a:r>
            <a:b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«Гимн РФ»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3548" y="5075583"/>
            <a:ext cx="4121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истории</a:t>
            </a:r>
          </a:p>
          <a:p>
            <a:r>
              <a:rPr lang="ru-RU" dirty="0" smtClean="0"/>
              <a:t>МКОУ СОШ с. Елабуга Хабаровского муниципального района</a:t>
            </a:r>
            <a:endParaRPr lang="ru-RU" dirty="0" smtClean="0"/>
          </a:p>
          <a:p>
            <a:r>
              <a:rPr lang="ru-RU" dirty="0" smtClean="0"/>
              <a:t>Волкова  </a:t>
            </a:r>
            <a:r>
              <a:rPr lang="ru-RU" dirty="0" smtClean="0"/>
              <a:t>Е.Г.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Евгений Александрович Никонов</a:t>
            </a: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4" name="Содержимое 3" descr="1941nikonov_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7843" y="1023903"/>
            <a:ext cx="3847966" cy="56587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Юрий Смирнов</a:t>
            </a: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4" name="Содержимое 3" descr="загруженное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0175" y="249920"/>
            <a:ext cx="3776870" cy="6456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1688" y="222250"/>
            <a:ext cx="8175625" cy="5903913"/>
          </a:xfrm>
        </p:spPr>
        <p:txBody>
          <a:bodyPr/>
          <a:lstStyle/>
          <a:p>
            <a:pPr indent="342900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Патриот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— тот, кто любит свое отечество, предан своему народу, готов на жертвы и подвиги во имя интересов своей Родины”. 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342900" algn="r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(Словарь В. И.Даля)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Патриот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– человек, одушевлённый патриотизмом, или человек, преданный интересам какого-нибудь дела, горячо любящий что-нибудь”.      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342900" algn="r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(Словарь С.И.Ожегова)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249363" y="1143000"/>
            <a:ext cx="1768475" cy="15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219200" y="1997075"/>
            <a:ext cx="13874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59363" y="38862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96963" y="4283075"/>
            <a:ext cx="198120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77687" y="477076"/>
          <a:ext cx="8368748" cy="6062873"/>
        </p:xfrm>
        <a:graphic>
          <a:graphicData uri="http://schemas.openxmlformats.org/drawingml/2006/table">
            <a:tbl>
              <a:tblPr/>
              <a:tblGrid>
                <a:gridCol w="4184374"/>
                <a:gridCol w="4184374"/>
              </a:tblGrid>
              <a:tr h="82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Охранять </a:t>
                      </a: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природу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Уважительно относится к окружающим людям</a:t>
                      </a:r>
                      <a:endParaRPr lang="ru-RU" sz="200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Добросовестно</a:t>
                      </a:r>
                      <a:r>
                        <a:rPr lang="ru-RU" sz="2000" b="1" baseline="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  </a:t>
                      </a: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учится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Помогать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пожилым </a:t>
                      </a: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людям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Защищать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свою </a:t>
                      </a: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страну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Прославлять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её в музыке, в стихах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Ломать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ветки и </a:t>
                      </a: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деревья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Равнодушно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относится к природе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Ругать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свою </a:t>
                      </a: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страну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Знать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традиции своего народа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Изучать историю и культуру своей страны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Убирать территорию около школы, во дворе </a:t>
                      </a: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дома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Ответственно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выполнять поручения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Честно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работать на своем месте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Воровать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когда никто не видит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Мусорить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 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Изучать и соблюдать законы своей страны</a:t>
                      </a:r>
                      <a:endParaRPr lang="ru-RU" sz="200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77687" y="477076"/>
          <a:ext cx="8428383" cy="6568333"/>
        </p:xfrm>
        <a:graphic>
          <a:graphicData uri="http://schemas.openxmlformats.org/drawingml/2006/table">
            <a:tbl>
              <a:tblPr/>
              <a:tblGrid>
                <a:gridCol w="4184374"/>
                <a:gridCol w="4244009"/>
              </a:tblGrid>
              <a:tr h="82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Охранять </a:t>
                      </a: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природу</a:t>
                      </a:r>
                      <a:endParaRPr lang="ru-RU" sz="2000" b="1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Ругать свою страну</a:t>
                      </a:r>
                      <a:endParaRPr lang="ru-RU" sz="2000" b="1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Добросовестно</a:t>
                      </a:r>
                      <a:r>
                        <a:rPr lang="ru-RU" sz="2000" b="1" baseline="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  </a:t>
                      </a: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учится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Воровать когда никто не видит</a:t>
                      </a:r>
                      <a:endParaRPr lang="ru-RU" sz="2000" dirty="0" smtClean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Защищать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свою </a:t>
                      </a: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страну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Мусорить </a:t>
                      </a:r>
                      <a:endParaRPr lang="ru-RU" sz="2000" dirty="0" smtClean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Уважительно относится к окружающим людям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Равнодушно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относится к природе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Помогать пожилым людям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Ломать ветки и деревья</a:t>
                      </a:r>
                      <a:endParaRPr lang="ru-RU" sz="2000" dirty="0" smtClean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Изучать историю и культуру своей страны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Убирать территорию около школы, во дворе </a:t>
                      </a: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дома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Ответственно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выполнять поручения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Честно 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работать на своем месте</a:t>
                      </a: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Прославлять её в музыке, в стихах</a:t>
                      </a:r>
                      <a:endParaRPr lang="ru-RU" sz="2000" dirty="0" smtClean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Знать традиции своего народа</a:t>
                      </a:r>
                      <a:endParaRPr lang="ru-RU" sz="2000" dirty="0" smtClean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Изучать и соблюдать законы своей страны</a:t>
                      </a:r>
                      <a:endParaRPr lang="ru-RU" sz="200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агруженное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398" y="35956"/>
            <a:ext cx="5463071" cy="6822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агруженное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947" y="0"/>
            <a:ext cx="6394036" cy="6865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70" y="274638"/>
            <a:ext cx="8454818" cy="5072614"/>
          </a:xfrm>
        </p:spPr>
        <p:txBody>
          <a:bodyPr/>
          <a:lstStyle/>
          <a:p>
            <a:r>
              <a:rPr lang="ru-RU" b="1" dirty="0" smtClean="0"/>
              <a:t>«Что значит быть патриотом</a:t>
            </a:r>
            <a:r>
              <a:rPr lang="ru-RU" dirty="0" smtClean="0"/>
              <a:t> </a:t>
            </a:r>
            <a:r>
              <a:rPr lang="ru-RU" b="1" dirty="0" smtClean="0"/>
              <a:t>современной России?»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зложение цвет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creenHunter_05-Sep.-25-12.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919"/>
            <a:ext cx="9142645" cy="6296628"/>
          </a:xfrm>
          <a:prstGeom prst="rect">
            <a:avLst/>
          </a:prstGeom>
        </p:spPr>
      </p:pic>
      <p:pic>
        <p:nvPicPr>
          <p:cNvPr id="6" name="Рисунок 5" descr="ван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свадьб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528816"/>
          </a:xfrm>
          <a:prstGeom prst="rect">
            <a:avLst/>
          </a:prstGeom>
        </p:spPr>
      </p:pic>
      <p:pic>
        <p:nvPicPr>
          <p:cNvPr id="8" name="Рисунок 7" descr="f9079d032c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6769"/>
            <a:ext cx="9155314" cy="6088284"/>
          </a:xfrm>
          <a:prstGeom prst="rect">
            <a:avLst/>
          </a:prstGeom>
        </p:spPr>
      </p:pic>
      <p:pic>
        <p:nvPicPr>
          <p:cNvPr id="9" name="Рисунок 8" descr="cb21_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200x200_85503_muso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369" y="1"/>
            <a:ext cx="9205369" cy="6858000"/>
          </a:xfrm>
          <a:prstGeom prst="rect">
            <a:avLst/>
          </a:prstGeom>
        </p:spPr>
      </p:pic>
      <p:pic>
        <p:nvPicPr>
          <p:cNvPr id="11" name="Рисунок 10" descr="0_ad2fd_68e5fe7e_X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22 июня (2)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картошка (2)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4" name="Рисунок 13" descr="кормушки (3)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уборка обелиска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416" y="974035"/>
            <a:ext cx="8772871" cy="5152128"/>
          </a:xfrm>
        </p:spPr>
        <p:txBody>
          <a:bodyPr/>
          <a:lstStyle/>
          <a:p>
            <a:r>
              <a:rPr lang="ru-RU" dirty="0" smtClean="0"/>
              <a:t>ГЛУПА ТА ПТИЦА,</a:t>
            </a:r>
            <a:br>
              <a:rPr lang="ru-RU" dirty="0" smtClean="0"/>
            </a:br>
            <a:r>
              <a:rPr lang="ru-RU" dirty="0" smtClean="0"/>
              <a:t>КАК МАТЬ ЛЮБИМУЮ</a:t>
            </a:r>
            <a:br>
              <a:rPr lang="ru-RU" dirty="0" smtClean="0"/>
            </a:br>
            <a:r>
              <a:rPr lang="ru-RU" dirty="0" smtClean="0"/>
              <a:t>БЕРЕГИ ЗЕМЛЮ РОДИМУЮ,</a:t>
            </a:r>
            <a:br>
              <a:rPr lang="ru-RU" dirty="0" smtClean="0"/>
            </a:br>
            <a:r>
              <a:rPr lang="ru-RU" dirty="0" smtClean="0"/>
              <a:t>СИЛ НЕ ЖАЛЕЙ</a:t>
            </a:r>
            <a:br>
              <a:rPr lang="ru-RU" dirty="0" smtClean="0"/>
            </a:br>
            <a:r>
              <a:rPr lang="ru-RU" dirty="0" smtClean="0"/>
              <a:t>РОДИНА КРАШЕ СОЛНЦА,</a:t>
            </a:r>
            <a:br>
              <a:rPr lang="ru-RU" dirty="0" smtClean="0"/>
            </a:br>
            <a:r>
              <a:rPr lang="ru-RU" dirty="0" smtClean="0"/>
              <a:t>ДОРОЖЕ ЗОЛОТА</a:t>
            </a:r>
            <a:br>
              <a:rPr lang="ru-RU" dirty="0" smtClean="0"/>
            </a:br>
            <a:r>
              <a:rPr lang="ru-RU" dirty="0" smtClean="0"/>
              <a:t>ДЛЯ РОДИНЫ СВОЕЙ</a:t>
            </a:r>
            <a:br>
              <a:rPr lang="ru-RU" dirty="0" smtClean="0"/>
            </a:br>
            <a:r>
              <a:rPr lang="ru-RU" dirty="0" smtClean="0"/>
              <a:t>СЛАДОК</a:t>
            </a:r>
            <a:br>
              <a:rPr lang="ru-RU" dirty="0" smtClean="0"/>
            </a:br>
            <a:r>
              <a:rPr lang="ru-RU" dirty="0" smtClean="0"/>
              <a:t>КАЖДОМУ СВОЙ КРАЙ</a:t>
            </a:r>
            <a:br>
              <a:rPr lang="ru-RU" dirty="0" smtClean="0"/>
            </a:br>
            <a:r>
              <a:rPr lang="ru-RU" dirty="0" smtClean="0"/>
              <a:t>КОТОРОЙ ГНЕЗДО СВОЕ НЕ МИЛО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yganov_dmitriy_pered_grozo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3806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540" y="254760"/>
            <a:ext cx="8229600" cy="1143000"/>
          </a:xfrm>
        </p:spPr>
        <p:txBody>
          <a:bodyPr/>
          <a:lstStyle/>
          <a:p>
            <a:r>
              <a:rPr lang="ru-RU" dirty="0" smtClean="0"/>
              <a:t>С чего начинается Родина?</a:t>
            </a:r>
            <a:endParaRPr lang="ru-RU" dirty="0"/>
          </a:p>
        </p:txBody>
      </p:sp>
      <p:pic>
        <p:nvPicPr>
          <p:cNvPr id="5" name="С чего начинается Родин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9565" y="24403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417" y="357810"/>
            <a:ext cx="8772871" cy="5768354"/>
          </a:xfrm>
        </p:spPr>
        <p:txBody>
          <a:bodyPr/>
          <a:lstStyle/>
          <a:p>
            <a:pPr lvl="0"/>
            <a:r>
              <a:rPr lang="ru-RU" dirty="0" smtClean="0"/>
              <a:t>ГЛУПА ТА ПТИЦА, КОТОРОЙ ГНЕЗДО СВОЕ НЕ МИЛО. </a:t>
            </a:r>
          </a:p>
          <a:p>
            <a:pPr lvl="0"/>
            <a:r>
              <a:rPr lang="ru-RU" dirty="0" smtClean="0"/>
              <a:t>РОДНАЯ СТОРОНА МАТЬ. А ЧУЖАЯ - МАЧЕХА. </a:t>
            </a:r>
          </a:p>
          <a:p>
            <a:pPr lvl="0"/>
            <a:r>
              <a:rPr lang="ru-RU" dirty="0" smtClean="0"/>
              <a:t>БЕРЕГИ ЗЕМЛЮ РОДИМУЮ, КАК МАТЬ ЛЮБИМУЮ. </a:t>
            </a:r>
          </a:p>
          <a:p>
            <a:pPr lvl="0"/>
            <a:r>
              <a:rPr lang="ru-RU" dirty="0" smtClean="0"/>
              <a:t>ДЛЯ РОДИНЫ СВОЕЙ СИЛ НЕ ЖАЛЕЙ. </a:t>
            </a:r>
          </a:p>
          <a:p>
            <a:pPr lvl="0"/>
            <a:r>
              <a:rPr lang="ru-RU" dirty="0" smtClean="0"/>
              <a:t>ВЕЛИКА СВЯТОРУССКАЯ ЗЕМЛЯ, А ВЕЗДЕ СОЛНЫШКО. </a:t>
            </a:r>
          </a:p>
          <a:p>
            <a:pPr lvl="0"/>
            <a:r>
              <a:rPr lang="ru-RU" dirty="0" smtClean="0"/>
              <a:t>КАЖДОМУ СВОЙ КРАЙ СЛАДОК. </a:t>
            </a:r>
          </a:p>
          <a:p>
            <a:pPr lvl="0"/>
            <a:r>
              <a:rPr lang="ru-RU" dirty="0" smtClean="0"/>
              <a:t>РОДИНА КРАШЕ СОЛНЦА, ДОРОЖЕ ЗОЛОТА.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ное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670" y="1946807"/>
            <a:ext cx="5824330" cy="4911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31288" cy="6126163"/>
          </a:xfrm>
        </p:spPr>
        <p:txBody>
          <a:bodyPr/>
          <a:lstStyle/>
          <a:p>
            <a:r>
              <a:rPr lang="ru-RU" b="1" dirty="0" smtClean="0"/>
              <a:t>Проблемная ситуация:</a:t>
            </a:r>
            <a:endParaRPr lang="ru-RU" dirty="0" smtClean="0"/>
          </a:p>
          <a:p>
            <a:r>
              <a:rPr lang="ru-RU" i="1" dirty="0" smtClean="0"/>
              <a:t>Победа российской команды в одном из мировых турниров, ликующая толпа болельщиков, раскрашенная обернутая в цвета российского флага громила  улицы городов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31288" cy="6126163"/>
          </a:xfrm>
        </p:spPr>
        <p:txBody>
          <a:bodyPr/>
          <a:lstStyle/>
          <a:p>
            <a:r>
              <a:rPr lang="ru-RU" i="1" dirty="0" smtClean="0"/>
              <a:t>Гордясь своими русскими корнями, банда подростков убивает 8-летнюю девочку-таджичку. Это патриотизм?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загруженное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2" y="1756385"/>
            <a:ext cx="5446643" cy="4063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груженное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809" y="1113184"/>
            <a:ext cx="8673479" cy="5012980"/>
          </a:xfrm>
        </p:spPr>
        <p:txBody>
          <a:bodyPr/>
          <a:lstStyle/>
          <a:p>
            <a:r>
              <a:rPr lang="ru-RU" dirty="0" smtClean="0"/>
              <a:t>“Гимн” – слово греческого происхождения, оно означает “торжественная, хвалебная песнь”.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агруженное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163" y="0"/>
            <a:ext cx="5809698" cy="6820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«Молитва русских»</a:t>
            </a:r>
            <a:endParaRPr lang="ru-RU" dirty="0"/>
          </a:p>
        </p:txBody>
      </p:sp>
      <p:pic>
        <p:nvPicPr>
          <p:cNvPr id="4" name="Содержимое 3" descr="загруженное (12)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91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«Интернационал»</a:t>
            </a:r>
            <a:endParaRPr lang="ru-RU" dirty="0"/>
          </a:p>
        </p:txBody>
      </p:sp>
      <p:pic>
        <p:nvPicPr>
          <p:cNvPr id="4" name="Содержимое 3" descr="инт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3524" y="1247595"/>
            <a:ext cx="6600476" cy="5610405"/>
          </a:xfrm>
        </p:spPr>
      </p:pic>
      <p:pic>
        <p:nvPicPr>
          <p:cNvPr id="5" name="anthem_1918_intr_vocal_mnch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6886" y="463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«Союз нерушимый»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7762" y="1198110"/>
            <a:ext cx="5625296" cy="5625296"/>
          </a:xfrm>
        </p:spPr>
      </p:pic>
      <p:pic>
        <p:nvPicPr>
          <p:cNvPr id="5" name="anthem_1977_ussr_instr_off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0035" y="348205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84790"/>
            <a:ext cx="320618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Союз нерушимый республик свободных</a:t>
            </a:r>
            <a:br>
              <a:rPr lang="ru-RU" sz="1000" dirty="0" smtClean="0"/>
            </a:br>
            <a:r>
              <a:rPr lang="ru-RU" sz="1000" dirty="0" smtClean="0"/>
              <a:t>Сплотила навеки Великая Русь.</a:t>
            </a:r>
            <a:br>
              <a:rPr lang="ru-RU" sz="1000" dirty="0" smtClean="0"/>
            </a:br>
            <a:r>
              <a:rPr lang="ru-RU" sz="1000" dirty="0" smtClean="0"/>
              <a:t>Да здравствует созданный волей народов</a:t>
            </a:r>
            <a:br>
              <a:rPr lang="ru-RU" sz="1000" dirty="0" smtClean="0"/>
            </a:br>
            <a:r>
              <a:rPr lang="ru-RU" sz="1000" dirty="0" smtClean="0"/>
              <a:t>Единый, могучий Советский Союз!</a:t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Славься, Отечество наше свободное,</a:t>
            </a:r>
            <a:br>
              <a:rPr lang="ru-RU" sz="1000" dirty="0" smtClean="0"/>
            </a:br>
            <a:r>
              <a:rPr lang="ru-RU" sz="1000" dirty="0" smtClean="0"/>
              <a:t>Дружбы народов надёжный оплот!</a:t>
            </a:r>
            <a:br>
              <a:rPr lang="ru-RU" sz="1000" dirty="0" smtClean="0"/>
            </a:br>
            <a:r>
              <a:rPr lang="ru-RU" sz="1000" dirty="0" smtClean="0"/>
              <a:t>Партия Ленина — сила народная</a:t>
            </a:r>
            <a:br>
              <a:rPr lang="ru-RU" sz="1000" dirty="0" smtClean="0"/>
            </a:br>
            <a:r>
              <a:rPr lang="ru-RU" sz="1000" dirty="0" smtClean="0"/>
              <a:t>Нас к торжеству коммунизма ведёт!</a:t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Сквозь грозы сияло нам солнце свободы,</a:t>
            </a:r>
            <a:br>
              <a:rPr lang="ru-RU" sz="1000" dirty="0" smtClean="0"/>
            </a:br>
            <a:r>
              <a:rPr lang="ru-RU" sz="1000" dirty="0" smtClean="0"/>
              <a:t>И Ленин великий нам путь озарил:</a:t>
            </a:r>
            <a:br>
              <a:rPr lang="ru-RU" sz="1000" dirty="0" smtClean="0"/>
            </a:br>
            <a:r>
              <a:rPr lang="ru-RU" sz="1000" dirty="0" smtClean="0"/>
              <a:t>На правое дело он поднял народы,</a:t>
            </a:r>
            <a:br>
              <a:rPr lang="ru-RU" sz="1000" dirty="0" smtClean="0"/>
            </a:br>
            <a:r>
              <a:rPr lang="ru-RU" sz="1000" dirty="0" smtClean="0"/>
              <a:t>На труд и на подвиги нас вдохновил!</a:t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Славься, Отечество наше свободное,</a:t>
            </a:r>
            <a:br>
              <a:rPr lang="ru-RU" sz="1000" dirty="0" smtClean="0"/>
            </a:br>
            <a:r>
              <a:rPr lang="ru-RU" sz="1000" dirty="0" smtClean="0"/>
              <a:t>Дружбы народов надёжный оплот!</a:t>
            </a:r>
            <a:br>
              <a:rPr lang="ru-RU" sz="1000" dirty="0" smtClean="0"/>
            </a:br>
            <a:r>
              <a:rPr lang="ru-RU" sz="1000" dirty="0" smtClean="0"/>
              <a:t>Партия Ленина — сила народная</a:t>
            </a:r>
            <a:br>
              <a:rPr lang="ru-RU" sz="1000" dirty="0" smtClean="0"/>
            </a:br>
            <a:r>
              <a:rPr lang="ru-RU" sz="1000" dirty="0" smtClean="0"/>
              <a:t>Нас к торжеству коммунизма ведёт!</a:t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В победе бессмертных идей коммунизма</a:t>
            </a:r>
            <a:br>
              <a:rPr lang="ru-RU" sz="1000" dirty="0" smtClean="0"/>
            </a:br>
            <a:r>
              <a:rPr lang="ru-RU" sz="1000" dirty="0" smtClean="0"/>
              <a:t>Мы видим грядущее нашей страны,</a:t>
            </a:r>
            <a:br>
              <a:rPr lang="ru-RU" sz="1000" dirty="0" smtClean="0"/>
            </a:br>
            <a:r>
              <a:rPr lang="ru-RU" sz="1000" dirty="0" smtClean="0"/>
              <a:t>И Красному знамени славной Отчизны</a:t>
            </a:r>
            <a:br>
              <a:rPr lang="ru-RU" sz="1000" dirty="0" smtClean="0"/>
            </a:br>
            <a:r>
              <a:rPr lang="ru-RU" sz="1000" dirty="0" smtClean="0"/>
              <a:t>Мы будем всегда беззаветно верны!</a:t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Славься, Отечество наше свободное,</a:t>
            </a:r>
            <a:br>
              <a:rPr lang="ru-RU" sz="1000" dirty="0" smtClean="0"/>
            </a:br>
            <a:r>
              <a:rPr lang="ru-RU" sz="1000" dirty="0" smtClean="0"/>
              <a:t>Дружбы народов надёжный оплот!</a:t>
            </a:r>
            <a:br>
              <a:rPr lang="ru-RU" sz="1000" dirty="0" smtClean="0"/>
            </a:br>
            <a:r>
              <a:rPr lang="ru-RU" sz="1000" dirty="0" smtClean="0"/>
              <a:t>Партия Ленина — сила народная</a:t>
            </a:r>
            <a:br>
              <a:rPr lang="ru-RU" sz="1000" dirty="0" smtClean="0"/>
            </a:br>
            <a:r>
              <a:rPr lang="ru-RU" sz="1000" dirty="0" smtClean="0"/>
              <a:t>Нас к торжеству коммунизма ведёт!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Государственный гимн РФ</a:t>
            </a:r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5149" y="1296797"/>
            <a:ext cx="3824730" cy="5411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Патриоты России</a:t>
            </a:r>
            <a:endParaRPr lang="ru-RU" dirty="0"/>
          </a:p>
        </p:txBody>
      </p:sp>
      <p:pic>
        <p:nvPicPr>
          <p:cNvPr id="4" name="Содержимое 3" descr="Urij_Pantuhin._Aleksandr_Nevski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30" y="2071"/>
            <a:ext cx="8547652" cy="6855929"/>
          </a:xfrm>
        </p:spPr>
      </p:pic>
      <p:pic>
        <p:nvPicPr>
          <p:cNvPr id="5" name="Рисунок 4" descr="2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86" y="1"/>
            <a:ext cx="8898314" cy="6858000"/>
          </a:xfrm>
          <a:prstGeom prst="rect">
            <a:avLst/>
          </a:prstGeom>
        </p:spPr>
      </p:pic>
      <p:pic>
        <p:nvPicPr>
          <p:cNvPr id="6" name="Рисунок 5" descr="300px-Kutuz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597" y="-20831"/>
            <a:ext cx="5305011" cy="6878831"/>
          </a:xfrm>
          <a:prstGeom prst="rect">
            <a:avLst/>
          </a:prstGeom>
        </p:spPr>
      </p:pic>
      <p:pic>
        <p:nvPicPr>
          <p:cNvPr id="7" name="Рисунок 6" descr="загруженно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300" y="0"/>
            <a:ext cx="5291552" cy="687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31288" cy="6858000"/>
          </a:xfrm>
        </p:spPr>
        <p:txBody>
          <a:bodyPr/>
          <a:lstStyle/>
          <a:p>
            <a:r>
              <a:rPr lang="ru-RU" dirty="0" smtClean="0"/>
              <a:t>Россия __________ наша держава,</a:t>
            </a:r>
            <a:br>
              <a:rPr lang="ru-RU" dirty="0" smtClean="0"/>
            </a:br>
            <a:r>
              <a:rPr lang="ru-RU" dirty="0" smtClean="0"/>
              <a:t>Россия —_______________ наша страна.</a:t>
            </a:r>
            <a:br>
              <a:rPr lang="ru-RU" dirty="0" smtClean="0"/>
            </a:br>
            <a:r>
              <a:rPr lang="ru-RU" dirty="0" smtClean="0"/>
              <a:t>_________________ воля,</a:t>
            </a:r>
            <a:br>
              <a:rPr lang="ru-RU" dirty="0" smtClean="0"/>
            </a:br>
            <a:r>
              <a:rPr lang="ru-RU" dirty="0" smtClean="0"/>
              <a:t>______________ слава —</a:t>
            </a:r>
            <a:br>
              <a:rPr lang="ru-RU" dirty="0" smtClean="0"/>
            </a:br>
            <a:r>
              <a:rPr lang="ru-RU" dirty="0" smtClean="0"/>
              <a:t>Твоё достоянье </a:t>
            </a:r>
            <a:br>
              <a:rPr lang="ru-RU" dirty="0" smtClean="0"/>
            </a:br>
            <a:r>
              <a:rPr lang="ru-RU" dirty="0" smtClean="0"/>
              <a:t>на все времена!</a:t>
            </a:r>
            <a:br>
              <a:rPr lang="ru-RU" dirty="0" smtClean="0"/>
            </a:br>
            <a:r>
              <a:rPr lang="ru-RU" dirty="0" smtClean="0"/>
              <a:t>Славься, Отечество наше ________________,</a:t>
            </a:r>
            <a:br>
              <a:rPr lang="ru-RU" dirty="0" smtClean="0"/>
            </a:br>
            <a:r>
              <a:rPr lang="ru-RU" dirty="0" smtClean="0"/>
              <a:t>______________ народов союз ________________ ,</a:t>
            </a:r>
            <a:br>
              <a:rPr lang="ru-RU" dirty="0" smtClean="0"/>
            </a:br>
            <a:r>
              <a:rPr lang="ru-RU" dirty="0" smtClean="0"/>
              <a:t>Предками данная мудрость</a:t>
            </a:r>
            <a:br>
              <a:rPr lang="ru-RU" dirty="0" smtClean="0"/>
            </a:br>
            <a:r>
              <a:rPr lang="ru-RU" dirty="0" smtClean="0"/>
              <a:t>________________ !</a:t>
            </a:r>
            <a:br>
              <a:rPr lang="ru-RU" dirty="0" smtClean="0"/>
            </a:br>
            <a:r>
              <a:rPr lang="ru-RU" dirty="0" smtClean="0"/>
              <a:t>Славься, страна! Мы гордимся тобой!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31288" cy="68580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Россия – священная наша держава,</a:t>
            </a:r>
          </a:p>
          <a:p>
            <a:r>
              <a:rPr lang="ru-RU" sz="2000" dirty="0" smtClean="0"/>
              <a:t>Россия – любимая наша страна.</a:t>
            </a:r>
          </a:p>
          <a:p>
            <a:r>
              <a:rPr lang="ru-RU" sz="2000" dirty="0" smtClean="0"/>
              <a:t>Могучая воля, великая слава –</a:t>
            </a:r>
          </a:p>
          <a:p>
            <a:r>
              <a:rPr lang="ru-RU" sz="2000" dirty="0" smtClean="0"/>
              <a:t>Твое достоянье на все времена!</a:t>
            </a:r>
          </a:p>
          <a:p>
            <a:pPr>
              <a:buNone/>
            </a:pPr>
            <a:r>
              <a:rPr lang="ru-RU" sz="2000" i="1" dirty="0" smtClean="0"/>
              <a:t>Припев:</a:t>
            </a:r>
          </a:p>
          <a:p>
            <a:r>
              <a:rPr lang="ru-RU" sz="2000" i="1" dirty="0" smtClean="0"/>
              <a:t>Славься, Отечество наше свободное, </a:t>
            </a:r>
          </a:p>
          <a:p>
            <a:r>
              <a:rPr lang="ru-RU" sz="2000" i="1" dirty="0" smtClean="0"/>
              <a:t>Братских народов союз вековой, </a:t>
            </a:r>
          </a:p>
          <a:p>
            <a:r>
              <a:rPr lang="ru-RU" sz="2000" i="1" dirty="0" smtClean="0"/>
              <a:t>Предками данная мудрость народная! </a:t>
            </a:r>
          </a:p>
          <a:p>
            <a:r>
              <a:rPr lang="ru-RU" sz="2000" i="1" dirty="0" smtClean="0"/>
              <a:t>Славься, страна! Мы гордимся тобой!</a:t>
            </a:r>
          </a:p>
          <a:p>
            <a:pPr>
              <a:buNone/>
            </a:pPr>
            <a:r>
              <a:rPr lang="ru-RU" sz="2000" dirty="0" smtClean="0"/>
              <a:t> От южных морей до полярного края </a:t>
            </a:r>
          </a:p>
          <a:p>
            <a:r>
              <a:rPr lang="ru-RU" sz="2000" dirty="0" smtClean="0"/>
              <a:t>Раскинулись наши леса и поля. </a:t>
            </a:r>
          </a:p>
          <a:p>
            <a:r>
              <a:rPr lang="ru-RU" sz="2000" dirty="0" smtClean="0"/>
              <a:t>Одна ты на свете! Одна ты такая –</a:t>
            </a:r>
          </a:p>
          <a:p>
            <a:r>
              <a:rPr lang="ru-RU" sz="2000" dirty="0" smtClean="0"/>
              <a:t>Хранимая Богом родная земля!</a:t>
            </a:r>
          </a:p>
          <a:p>
            <a:pPr>
              <a:buNone/>
            </a:pPr>
            <a:r>
              <a:rPr lang="ru-RU" sz="2000" dirty="0" smtClean="0"/>
              <a:t>Припев.</a:t>
            </a:r>
          </a:p>
          <a:p>
            <a:r>
              <a:rPr lang="ru-RU" sz="2000" dirty="0" smtClean="0"/>
              <a:t>Широкий простор для мечты и для жизни </a:t>
            </a:r>
          </a:p>
          <a:p>
            <a:r>
              <a:rPr lang="ru-RU" sz="2000" dirty="0" smtClean="0"/>
              <a:t>Грядущие нам открывают года. </a:t>
            </a:r>
          </a:p>
          <a:p>
            <a:r>
              <a:rPr lang="ru-RU" sz="2000" dirty="0" smtClean="0"/>
              <a:t>Нам силу дает наша верность Отчизне. </a:t>
            </a:r>
          </a:p>
          <a:p>
            <a:r>
              <a:rPr lang="ru-RU" sz="2000" dirty="0" smtClean="0"/>
              <a:t>Так было, так есть и так будет всегда!</a:t>
            </a:r>
          </a:p>
          <a:p>
            <a:pPr>
              <a:buNone/>
            </a:pPr>
            <a:r>
              <a:rPr lang="ru-RU" sz="2000" dirty="0" smtClean="0"/>
              <a:t>Припев.</a:t>
            </a:r>
          </a:p>
          <a:p>
            <a:endParaRPr lang="ru-RU" sz="2000" dirty="0"/>
          </a:p>
        </p:txBody>
      </p:sp>
      <p:pic>
        <p:nvPicPr>
          <p:cNvPr id="4" name="Гимн 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6922" y="267182"/>
            <a:ext cx="441767" cy="44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1322388"/>
            <a:ext cx="8040687" cy="259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Николай Раевский</a:t>
            </a: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4" name="Содержимое 3" descr="загруженное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016" y="1295365"/>
            <a:ext cx="4543080" cy="55006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01" y="354151"/>
            <a:ext cx="8229600" cy="1143000"/>
          </a:xfrm>
        </p:spPr>
        <p:txBody>
          <a:bodyPr/>
          <a:lstStyle/>
          <a:p>
            <a:r>
              <a:rPr lang="ru-RU" i="1" u="sng" dirty="0" smtClean="0"/>
              <a:t>Дарья Севастопольская</a:t>
            </a: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4" name="Содержимое 3" descr="dash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652" y="1265160"/>
            <a:ext cx="5983357" cy="5639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Кузьмин Матвей Кузьмич </a:t>
            </a:r>
            <a:endParaRPr lang="ru-RU" dirty="0"/>
          </a:p>
        </p:txBody>
      </p:sp>
      <p:pic>
        <p:nvPicPr>
          <p:cNvPr id="4" name="Содержимое 3" descr="загруженное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565" y="1167230"/>
            <a:ext cx="3856383" cy="5690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Людмила Михайловна </a:t>
            </a:r>
            <a:r>
              <a:rPr lang="ru-RU" i="1" u="sng" dirty="0" err="1" smtClean="0"/>
              <a:t>Павлюченко</a:t>
            </a:r>
            <a:endParaRPr lang="ru-RU" dirty="0"/>
          </a:p>
        </p:txBody>
      </p:sp>
      <p:pic>
        <p:nvPicPr>
          <p:cNvPr id="4" name="Содержимое 3" descr="загруженное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3461" y="903389"/>
            <a:ext cx="4810539" cy="5953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Михаил Петрович </a:t>
            </a:r>
            <a:r>
              <a:rPr lang="ru-RU" i="1" u="sng" dirty="0" err="1" smtClean="0"/>
              <a:t>Девятаев</a:t>
            </a: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4" name="Содержимое 3" descr="загруженное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460" y="1275957"/>
            <a:ext cx="3796610" cy="55820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Дмитрий Михайлович </a:t>
            </a:r>
            <a:r>
              <a:rPr lang="ru-RU" i="1" u="sng" dirty="0" err="1" smtClean="0"/>
              <a:t>Карбышев</a:t>
            </a: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4" name="Содержимое 3" descr="karbyshev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052" y="864705"/>
            <a:ext cx="3922046" cy="5955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251</TotalTime>
  <Words>391</Words>
  <Application>Microsoft Office PowerPoint</Application>
  <PresentationFormat>Экран (4:3)</PresentationFormat>
  <Paragraphs>90</Paragraphs>
  <Slides>32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карта России</vt:lpstr>
      <vt:lpstr>«Россия – Родина моя» «Гимн РФ»</vt:lpstr>
      <vt:lpstr>С чего начинается Родина?</vt:lpstr>
      <vt:lpstr>Патриоты России</vt:lpstr>
      <vt:lpstr>Николай Раевский </vt:lpstr>
      <vt:lpstr>Дарья Севастопольская </vt:lpstr>
      <vt:lpstr>Кузьмин Матвей Кузьмич </vt:lpstr>
      <vt:lpstr>Людмила Михайловна Павлюченко</vt:lpstr>
      <vt:lpstr>Михаил Петрович Девятаев </vt:lpstr>
      <vt:lpstr>Дмитрий Михайлович Карбышев </vt:lpstr>
      <vt:lpstr>Евгений Александрович Никонов </vt:lpstr>
      <vt:lpstr>Юрий Смирнов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«Что значит быть патриотом современной России?»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«Молитва русских»</vt:lpstr>
      <vt:lpstr>«Интернационал»</vt:lpstr>
      <vt:lpstr>«Союз нерушимый»</vt:lpstr>
      <vt:lpstr>Государственный гимн РФ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значит быть патриотом России?</dc:title>
  <dc:creator>Admin</dc:creator>
  <cp:lastModifiedBy>Direktor</cp:lastModifiedBy>
  <cp:revision>30</cp:revision>
  <dcterms:created xsi:type="dcterms:W3CDTF">2011-11-30T20:11:58Z</dcterms:created>
  <dcterms:modified xsi:type="dcterms:W3CDTF">2015-12-01T05:08:08Z</dcterms:modified>
</cp:coreProperties>
</file>