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11/27/2015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Сочинение по направлению «Путь»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Каждый выбирает свой путь.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  <a:p>
            <a:r>
              <a:rPr lang="ru-RU" sz="2400" dirty="0" smtClean="0"/>
              <a:t>Источники:</a:t>
            </a:r>
          </a:p>
          <a:p>
            <a:endParaRPr lang="ru-RU" sz="2400" dirty="0"/>
          </a:p>
          <a:p>
            <a:r>
              <a:rPr lang="ru-RU" sz="2400" dirty="0" smtClean="0"/>
              <a:t>Сайт. Сочинение 11рф</a:t>
            </a:r>
          </a:p>
          <a:p>
            <a:pPr marL="109728" indent="0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Презентацию подготовила: Аношко Анастасия Васильевна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2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Направление актуализирует конкретное и символическое значение понятия «путь», нацеливая  на нравственное и философское его осмысление. Диапазон размышление широк: от дорожных впечатлений к раздумьям  о судьбе человека, образе его жизни, выборе цели и средств ее достижений.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-Выбор и обдумывание темы сочинения;</a:t>
            </a:r>
          </a:p>
          <a:p>
            <a:r>
              <a:rPr lang="ru-RU" sz="2400" dirty="0" smtClean="0"/>
              <a:t>-Выявление ключевых слов темы сочинения;</a:t>
            </a:r>
          </a:p>
          <a:p>
            <a:r>
              <a:rPr lang="ru-RU" sz="2400" dirty="0" smtClean="0"/>
              <a:t>-Осмысление терминов и понятий в формулировке темы;</a:t>
            </a:r>
          </a:p>
          <a:p>
            <a:r>
              <a:rPr lang="ru-RU" sz="2400" dirty="0" smtClean="0"/>
              <a:t>Определение главной мысли сочинения;</a:t>
            </a:r>
          </a:p>
          <a:p>
            <a:r>
              <a:rPr lang="ru-RU" sz="2400" dirty="0" smtClean="0"/>
              <a:t>Подбор литературного материала;</a:t>
            </a:r>
          </a:p>
          <a:p>
            <a:r>
              <a:rPr lang="ru-RU" sz="2400" dirty="0" smtClean="0"/>
              <a:t>Определение основных смысловых частей сочинения и их содержания;</a:t>
            </a:r>
          </a:p>
          <a:p>
            <a:r>
              <a:rPr lang="ru-RU" sz="2400" dirty="0" smtClean="0"/>
              <a:t>Обдумывание структуры и композиции сочинения в процессе написания работы на черновике;</a:t>
            </a:r>
          </a:p>
          <a:p>
            <a:r>
              <a:rPr lang="ru-RU" sz="2400" dirty="0" smtClean="0"/>
              <a:t>Редактирование, переписывание и проверка.</a:t>
            </a: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Алгоритм работы над сочинением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ru-RU" dirty="0" smtClean="0"/>
              <a:t>Вступление.</a:t>
            </a:r>
          </a:p>
          <a:p>
            <a:r>
              <a:rPr lang="ru-RU" sz="1600" dirty="0" smtClean="0"/>
              <a:t>Определение и формулирование 1-2 основных  проблем, которые будут доказываться в главной части.</a:t>
            </a:r>
          </a:p>
          <a:p>
            <a:r>
              <a:rPr lang="ru-RU" sz="2400" dirty="0" smtClean="0"/>
              <a:t>Основная часть.</a:t>
            </a:r>
          </a:p>
          <a:p>
            <a:r>
              <a:rPr lang="ru-RU" sz="1600" dirty="0" smtClean="0"/>
              <a:t>Ответ на главный вопрос темы или последовательное доказательство главной мысли сочинения с учетом проблем, поставленных во вступлении. </a:t>
            </a:r>
          </a:p>
          <a:p>
            <a:r>
              <a:rPr lang="ru-RU" sz="1600" dirty="0" smtClean="0"/>
              <a:t>Содержательное наполнение каждого абзаца сочинения: тезис (мысль, требующая доказательства), аргументы (доказательства), примеры с использованием литературного материала, промежуточные выводы.</a:t>
            </a:r>
          </a:p>
          <a:p>
            <a:r>
              <a:rPr lang="ru-RU" sz="2400" dirty="0" smtClean="0"/>
              <a:t>Заключение</a:t>
            </a:r>
            <a:r>
              <a:rPr lang="ru-RU" sz="2800" dirty="0" smtClean="0"/>
              <a:t>.</a:t>
            </a:r>
          </a:p>
          <a:p>
            <a:r>
              <a:rPr lang="ru-RU" sz="1800" dirty="0" smtClean="0"/>
              <a:t>Краткий и точный ответ на вопрос темы, сжатый итог всего рассуждения; цитата, содержащая в себе суть главной мысли сочинения; постановка новых проблем и вопросов в ракурсе темы, которые еще предстоит решить.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сочинения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40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Каждый выбирает свой путь.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546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Путь- это та дорога, по которой ты идешь по жизни. Каждый выбирает свой путь в зависимости от целей, идей, причин, обстоятельств, заложенных нравственных принципов, воспитания.  </a:t>
            </a:r>
          </a:p>
          <a:p>
            <a:r>
              <a:rPr lang="ru-RU" sz="2400" dirty="0" smtClean="0"/>
              <a:t>На пути людей встречаются разные испытания, сложности, которые они должны преодолеть. Многие идут по правильной дороге, а некоторые сбиваются с верного пути и </a:t>
            </a:r>
            <a:r>
              <a:rPr lang="ru-RU" sz="2400" dirty="0"/>
              <a:t>становятся </a:t>
            </a:r>
            <a:r>
              <a:rPr lang="ru-RU" sz="2400" dirty="0" smtClean="0"/>
              <a:t>несчастными. Что </a:t>
            </a:r>
            <a:r>
              <a:rPr lang="ru-RU" sz="2400" dirty="0"/>
              <a:t>же влияет на выбор пути человека?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Непростой путь героя показан  в повести Александра Сергеевича Пушкина «Капитанская дочка». Мы следим за жизнью  Петра Гринева с самого детства и до формирования зрелой личности.</a:t>
            </a:r>
          </a:p>
          <a:p>
            <a:r>
              <a:rPr lang="ru-RU" sz="1800" dirty="0" smtClean="0"/>
              <a:t>На его жизненном пути встречаются разные испытания: дуэль с Швабриным, захват крепости Пугачевым, разочарование в приятеле, любовь и расставание, несправедливые обвинения, смерть родных любимой. Все это  повлияло на его жизнь.</a:t>
            </a:r>
          </a:p>
          <a:p>
            <a:r>
              <a:rPr lang="ru-RU" sz="1800" dirty="0" smtClean="0"/>
              <a:t>В самых сложных ситуациях Петр всегда  делал правильный выбор. Первый раз он поступил по совести, отдав проигранные деньги.  Не раз встречался с Пугачевым, но никогда не отступал от верности императрице. Он отстаивал честь дворянина, поступал так, как требует долг и совесть.</a:t>
            </a:r>
          </a:p>
          <a:p>
            <a:r>
              <a:rPr lang="ru-RU" sz="1800" dirty="0" smtClean="0"/>
              <a:t>Большое влияние на выбор жизненного пути оказал его отец, Андрей Петрович Гринев. Ведь именно наставление отца: «Береги платье </a:t>
            </a:r>
            <a:r>
              <a:rPr lang="ru-RU" sz="1800" dirty="0" err="1" smtClean="0"/>
              <a:t>снову</a:t>
            </a:r>
            <a:r>
              <a:rPr lang="ru-RU" sz="1800" dirty="0" smtClean="0"/>
              <a:t>, а честь смолоду» сыграло важную роль в правильном выборе.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часть. 1 аргумент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618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Все тонкости и  играни человеческой души раскрывает в своем романе «Преступление и наказание» величайший писатель-психолог Федор Михайлович Достоевский. Герой романа Родион Раскольников идет по крови, переступая через человека.</a:t>
            </a:r>
          </a:p>
          <a:p>
            <a:r>
              <a:rPr lang="ru-RU" sz="1800" dirty="0" smtClean="0"/>
              <a:t>В его голове возникла страшная идея проверить себя «тварь ли я дрожащая или право имею?». Совершив преступление, он переступает через общечеловеческие нравственные нормы. </a:t>
            </a:r>
          </a:p>
          <a:p>
            <a:r>
              <a:rPr lang="ru-RU" sz="1800" dirty="0" smtClean="0"/>
              <a:t>В душе Раскольникова борются два начала: человеческое и преступное.  Именно эта идея повлияла на выбор его пути, по которому, в принципе, не должен идти человек.</a:t>
            </a:r>
          </a:p>
          <a:p>
            <a:r>
              <a:rPr lang="ru-RU" sz="1800" dirty="0" smtClean="0"/>
              <a:t>Совесть Раскольникова не вынесла страшных душевных терзаний, мучений, и он понял, что не имеет права встать выше человека. И лишь раскаявшись в содеянном, возможно вернуть душевный покой и равновесие. </a:t>
            </a:r>
          </a:p>
          <a:p>
            <a:r>
              <a:rPr lang="ru-RU" sz="1800" dirty="0" smtClean="0"/>
              <a:t>Таким образом, неправильно выбранная цель и заведомо ложная идея, противоречащая нравственным законам,  приводят только к разрушению и несчастью. 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часть. 2 аргумент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91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человек выбирает свой путь, но не каждый путь приводит к счастью. При выборе пути не надо противоречить своему внутреннему миру и внешнему. Не стоит забывать о нравственных ценностях, которые составляют основу человеческой жизни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050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649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Сочинение по направлению «Путь»</vt:lpstr>
      <vt:lpstr>Путь</vt:lpstr>
      <vt:lpstr> Алгоритм работы над сочинением </vt:lpstr>
      <vt:lpstr>План сочинения</vt:lpstr>
      <vt:lpstr>Сочинение </vt:lpstr>
      <vt:lpstr>Вступление</vt:lpstr>
      <vt:lpstr>Основная часть. 1 аргумент</vt:lpstr>
      <vt:lpstr>Основная часть. 2 аргумент</vt:lpstr>
      <vt:lpstr>Заключение</vt:lpstr>
      <vt:lpstr> Презентацию подготовила: Аношко Анастасия Васильевна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направлению «Путь»</dc:title>
  <cp:lastModifiedBy>777</cp:lastModifiedBy>
  <cp:revision>12</cp:revision>
  <dcterms:modified xsi:type="dcterms:W3CDTF">2015-11-27T14:31:18Z</dcterms:modified>
</cp:coreProperties>
</file>