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2" r:id="rId3"/>
    <p:sldId id="256" r:id="rId4"/>
    <p:sldId id="258" r:id="rId5"/>
    <p:sldId id="261" r:id="rId6"/>
    <p:sldId id="257" r:id="rId7"/>
    <p:sldId id="259" r:id="rId8"/>
    <p:sldId id="260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Director\&#1056;&#1072;&#1073;&#1086;&#1095;&#1080;&#1081;%20&#1089;&#1090;&#1086;&#1083;\&#1040;&#1079;&#1072;&#1090;%20&#1048;&#1084;&#1072;&#1077;&#1074;%20&#8211;%20&#1041;&#1077;&#1079;%20&#1090;&#1072;&#1090;&#1072;&#1088;&#1083;&#1072;&#1088;%20(&#1040;&#1074;&#1090;&#1086;&#1088;%20&#1089;&#1083;&#1086;&#1074;%20&#1056;&#1072;&#1084;&#1080;&#1083;%20&#1063;&#1091;&#1088;&#1072;&#1075;&#1091;&#1083;,%20&#1072;&#1074;&#1090;&#1086;&#1088;%20&#1084;&#1091;&#1079;&#1099;&#1082;&#1080;%20&#1040;&#1079;&#1072;&#1090;%20&#1048;&#1084;&#1072;&#1077;&#1074;.mp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/>
          <a:lstStyle/>
          <a:p>
            <a:pPr algn="ctr"/>
            <a:r>
              <a:rPr lang="tt-RU" dirty="0" smtClean="0"/>
              <a:t>Чит илдә яшәүче татарлар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929066"/>
            <a:ext cx="7854696" cy="2129290"/>
          </a:xfrm>
        </p:spPr>
        <p:txBody>
          <a:bodyPr>
            <a:normAutofit/>
          </a:bodyPr>
          <a:lstStyle/>
          <a:p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Выполнила: А.Р.Нафикова,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читель татарского языка 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итературы, МБОУ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«СОШ№119» г.Казани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основным направлениям деятельности конгресса относятся: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1435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татарского народа;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в социально-экономическом, национально-культурном, а также политическом и духовном развитии РТ;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исследовательской и миротворческой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деятельности по разрешению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этнорегиональных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татар на основе соблюдения демократических принципов, норм международного права и законов стран проживания татар;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содействие реализации целевых программ в области национально-культурного развития;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регулярное взаимодействие с татарской диаспорой;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и распространение информации о Татарстан и татарском народе, издание газет и журналов, видео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аудиопродукции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установленном законом порядке, взаимодействие со средствами массовой информации в регионах проживания татар.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ket - xahf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357166"/>
            <a:ext cx="5465007" cy="3643338"/>
          </a:xfrm>
        </p:spPr>
      </p:pic>
      <p:sp>
        <p:nvSpPr>
          <p:cNvPr id="5" name="TextBox 4"/>
          <p:cNvSpPr txBox="1"/>
          <p:nvPr/>
        </p:nvSpPr>
        <p:spPr>
          <a:xfrm>
            <a:off x="357158" y="4000504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молодежное крыло Всемирного конгресса татар. В то же время является автономной общественной организацией, со своим уставом, организационной структурой, постоянным исполнительным органом. Включает в себя представителей татарских молодежных организаций большинства регионов России и стран СНГ, Европы, Северной Америки и Центральной Азии.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Кабатлау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өчен сораулар: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/>
          <a:lstStyle/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Дөн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ьяда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ничә миллион халык яши?</a:t>
            </a: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Татарлар кайларда яши?</a:t>
            </a: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Дәрестә кайсы илләрдә яшәүче татарлар белән таныштык?</a:t>
            </a: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Кайсы шәһәрдә  татарларга һәйкәл ачылган?</a:t>
            </a: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Нәрсә ул “Бөтендөнья татар корылтае” һәм “Бөтендөнья татар яшьләре форумы”?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182004" cy="4857784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Безнең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татар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җырлы-моңлы 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Җыр-моң сеңгән безнең каннарга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Җәлилләрең дарга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барганда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да,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Онытмаган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соңгы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дога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итеп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Иң-иң моңлы җырын җырларга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Кушымта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җырлы-моңлы 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Эшчән халык-диндар-иманлы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Тукайлы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Сәйдәшле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Фәридәле 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Ил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амлы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Дәрдмәндле 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Кол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Галиле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Хәйдәрле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халык,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Зө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рәле.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Батыршалы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Канзафарлы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Минтимерле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Җәлилле!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соң безнең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татар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моңы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юк-кайсы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тарафта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Татар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яши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ерак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Америка,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Австралия,Алман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Фин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илендә,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Япония-ерак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Кытайда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бит - татар,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моңлы карурманлы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Әллүкиле, бөек халык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без.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табында,дәртле сабантуйда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Көрәшләрдә, сугыш-алышларда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Без бит,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җыр-моң белән көчлебез!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Алтын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Урда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Болгар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илләренең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Ташларында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җырлар язылган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Манарадан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яңгырый моңлы азан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Җырлап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гөрләп яши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нурлы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Казан,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Моңнар бишеге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–Татар(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)стан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Азат Имаев – Без татарлар (Автор слов Рамил Чурагул, автор музыки Азат Имае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5715016"/>
            <a:ext cx="876304" cy="876304"/>
          </a:xfrm>
          <a:prstGeom prst="rect">
            <a:avLst/>
          </a:prstGeom>
        </p:spPr>
      </p:pic>
      <p:pic>
        <p:nvPicPr>
          <p:cNvPr id="5" name="Рисунок 4" descr="tatar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643446"/>
            <a:ext cx="7500990" cy="1942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8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143932" cy="21431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Дөньяда җиде миллионнан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артык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татар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исәпләнә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Аларның биш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миллионга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якыны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Россия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Федерациясендә яши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Татарстаннан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тыш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Екатеринбург, Оренбург, Пенза,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Чиләбе һ.б.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өлкәләрдә,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БДБ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илләрендә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Балтыйк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буе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дәүләтләрендә һәм чит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илләрдә яшиләр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Төркиядә, Польшада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Финляндиядә, Германиядә, Кытайда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Австралиядә, Америкада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татар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диаспоралары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көчле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atar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57166"/>
            <a:ext cx="5143536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lsh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14290"/>
            <a:ext cx="5000660" cy="37757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034" y="3903345"/>
            <a:ext cx="80724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Польшада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хәзер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мең чамасы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татар бар.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гасырда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юкка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чыккан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телнең бетү сәбәпләре турында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төрле фаразлар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Биредә татарның гореф-гадәтләре дә әллә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сакланмаган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Мәчетләре 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бәйрәмнәрдә генә ачыла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Польшада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нибары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мәчет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Мәчетләре бик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үзенчәлекле,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архитектура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ягыннан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католиклар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гыйбадәтханәсен хәтерләтә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4519-INNERRESIZED600-600-6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501444"/>
            <a:ext cx="6858048" cy="4560602"/>
          </a:xfrm>
        </p:spPr>
      </p:pic>
      <p:sp>
        <p:nvSpPr>
          <p:cNvPr id="5" name="TextBox 4"/>
          <p:cNvSpPr txBox="1"/>
          <p:nvPr/>
        </p:nvSpPr>
        <p:spPr>
          <a:xfrm>
            <a:off x="928662" y="507207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декабре 2011 года при участии президента Татарстана 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Минниханова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гданьске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 открыт памятник польским татарам.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rmaniy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6794500" cy="3238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7158" y="400050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Берлинда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күптәннән яшиләр.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СССР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таркалганнан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соң Германиягә татарлар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күченеп килү ешая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татар-башкорт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мәдәни үзәгенә берләшәләр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Вакытлар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узу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белән үзәккә Берлиннан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читтә яшәүчеләр дә кушыла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Шунлыктан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аның исеме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Германиянең Татар-Башкорт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мәдәни үзәге дип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йөртелә башлый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hina_tata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42852"/>
            <a:ext cx="4927658" cy="34355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3643314"/>
            <a:ext cx="86439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Кытайда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яшәүче һәм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ислам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динен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тотучы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милләтнең берсен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тәшкил итәләр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Татарларның күп өлеше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Синьцзян,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Чанцзи-хуэйск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автономияле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округында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Чэн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районнарында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яшиләр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2000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елгы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статистика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мәгълүматлары буенча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Синьцзянда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меңгә якын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татар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Шулай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Пекинда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Тяньцзин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Харбин, Чжэнчжоу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башка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шәһәрләрдә татарлар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яшәве билгеле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Татарларны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Кытайда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төрле атап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йөртәләр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татарлар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һәм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attu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357166"/>
            <a:ext cx="4681025" cy="3510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20" y="3811012"/>
            <a:ext cx="8572560" cy="27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Төркиядә бүгенге көндә 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меңнән артык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татар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яшәве билгеле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Андагы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татарларның күпләп яшәгән урыннары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Бюгрюделик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Каракоек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Эфенде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Кепрюсю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Гексу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авыллары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Әлеге авылларда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яшәүче татарлар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татарларының борынгы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йолаларын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һәм традицияләрен хәзерге көнгә кадәр саклап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килгәннәр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Әмма, кызганычка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Төркиядә яшәүче татарлар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әкренләп үзләренең туган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телләрен оныта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баралар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571480"/>
            <a:ext cx="5601043" cy="3929090"/>
          </a:xfrm>
        </p:spPr>
      </p:pic>
      <p:sp>
        <p:nvSpPr>
          <p:cNvPr id="5" name="TextBox 4"/>
          <p:cNvSpPr txBox="1"/>
          <p:nvPr/>
        </p:nvSpPr>
        <p:spPr>
          <a:xfrm>
            <a:off x="928662" y="4929198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Всемирный конгресс татар был зарегистрирован 24 апреля 1998 г. в Министерстве юстиции России.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543</Words>
  <PresentationFormat>Экран (4:3)</PresentationFormat>
  <Paragraphs>33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Чит илдә яшәүче татарлар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 основным направлениям деятельности конгресса относятся:</vt:lpstr>
      <vt:lpstr>Слайд 11</vt:lpstr>
      <vt:lpstr>Кабатлау өчен сораулар: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Direcror</cp:lastModifiedBy>
  <cp:revision>8</cp:revision>
  <dcterms:modified xsi:type="dcterms:W3CDTF">2015-11-28T12:07:47Z</dcterms:modified>
</cp:coreProperties>
</file>