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 id="2147483896" r:id="rId2"/>
  </p:sldMasterIdLst>
  <p:notesMasterIdLst>
    <p:notesMasterId r:id="rId34"/>
  </p:notesMasterIdLst>
  <p:sldIdLst>
    <p:sldId id="256" r:id="rId3"/>
    <p:sldId id="268" r:id="rId4"/>
    <p:sldId id="283" r:id="rId5"/>
    <p:sldId id="285" r:id="rId6"/>
    <p:sldId id="288" r:id="rId7"/>
    <p:sldId id="278" r:id="rId8"/>
    <p:sldId id="279" r:id="rId9"/>
    <p:sldId id="287" r:id="rId10"/>
    <p:sldId id="267" r:id="rId11"/>
    <p:sldId id="293"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260" r:id="rId27"/>
    <p:sldId id="292" r:id="rId28"/>
    <p:sldId id="263" r:id="rId29"/>
    <p:sldId id="264" r:id="rId30"/>
    <p:sldId id="265" r:id="rId31"/>
    <p:sldId id="266" r:id="rId32"/>
    <p:sldId id="275"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32"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5BDF9-2C6E-4CE3-8682-E41C1B3842CF}" type="datetimeFigureOut">
              <a:rPr lang="ru-RU" smtClean="0"/>
              <a:pPr/>
              <a:t>28.01.2014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52C4C-BB37-4ED9-A7AF-7A295C121BB9}" type="slidenum">
              <a:rPr lang="ru-RU" smtClean="0"/>
              <a:pPr/>
              <a:t>‹#›</a:t>
            </a:fld>
            <a:endParaRPr lang="ru-RU"/>
          </a:p>
        </p:txBody>
      </p:sp>
    </p:spTree>
    <p:extLst>
      <p:ext uri="{BB962C8B-B14F-4D97-AF65-F5344CB8AC3E}">
        <p14:creationId xmlns:p14="http://schemas.microsoft.com/office/powerpoint/2010/main" val="107403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252C4C-BB37-4ED9-A7AF-7A295C121BB9}" type="slidenum">
              <a:rPr lang="ru-RU" smtClean="0"/>
              <a:pPr/>
              <a:t>1</a:t>
            </a:fld>
            <a:endParaRPr lang="ru-RU"/>
          </a:p>
        </p:txBody>
      </p:sp>
    </p:spTree>
    <p:extLst>
      <p:ext uri="{BB962C8B-B14F-4D97-AF65-F5344CB8AC3E}">
        <p14:creationId xmlns:p14="http://schemas.microsoft.com/office/powerpoint/2010/main" val="418662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252C4C-BB37-4ED9-A7AF-7A295C121BB9}"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368340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252C4C-BB37-4ED9-A7AF-7A295C121BB9}"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3669988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cstate="print"/>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ru-RU" smtClean="0"/>
              <a:t>Образец заголовка</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fld id="{CDC8FCCA-DD83-4C40-9EB2-35369627A695}" type="datetimeFigureOut">
              <a:rPr lang="ru-RU" smtClean="0"/>
              <a:pPr/>
              <a:t>28.01.2014</a:t>
            </a:fld>
            <a:endParaRPr lang="ru-RU"/>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ru-RU"/>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E756174E-F8D3-4E9A-A8DD-AD1374FE2C7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CDC8FCCA-DD83-4C40-9EB2-35369627A695}" type="datetimeFigureOut">
              <a:rPr lang="ru-RU" smtClean="0"/>
              <a:pPr/>
              <a:t>28.01.2014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56174E-F8D3-4E9A-A8DD-AD1374FE2C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CDC8FCCA-DD83-4C40-9EB2-35369627A695}" type="datetimeFigureOut">
              <a:rPr lang="ru-RU" smtClean="0"/>
              <a:pPr/>
              <a:t>28.01.2014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56174E-F8D3-4E9A-A8DD-AD1374FE2C7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78E8298-A08B-4245-A506-4F5F9CBD41A0}" type="datetimeFigureOut">
              <a:rPr lang="ru-RU">
                <a:solidFill>
                  <a:prstClr val="black">
                    <a:tint val="75000"/>
                  </a:prstClr>
                </a:solidFill>
              </a:rPr>
              <a:pPr>
                <a:defRPr/>
              </a:pPr>
              <a:t>28.01.2014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FF63B0-6D31-4C21-A2E1-8411F63F1A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70507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302465B-D552-497D-BBF8-672B6F8A99EF}" type="datetimeFigureOut">
              <a:rPr lang="ru-RU">
                <a:solidFill>
                  <a:prstClr val="black">
                    <a:tint val="75000"/>
                  </a:prstClr>
                </a:solidFill>
              </a:rPr>
              <a:pPr>
                <a:defRPr/>
              </a:pPr>
              <a:t>28.01.2014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6583E73-E198-4165-8024-3866A5DC79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85661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311146E-DC8E-445B-B4A1-0B06FF176912}" type="datetimeFigureOut">
              <a:rPr lang="ru-RU">
                <a:solidFill>
                  <a:prstClr val="black">
                    <a:tint val="75000"/>
                  </a:prstClr>
                </a:solidFill>
              </a:rPr>
              <a:pPr>
                <a:defRPr/>
              </a:pPr>
              <a:t>28.01.2014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A4E8D8-2DD6-4DE4-8ADF-A6263FD870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60375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08E8BD9-72C2-47E0-8708-7944D2F60932}" type="datetimeFigureOut">
              <a:rPr lang="ru-RU">
                <a:solidFill>
                  <a:prstClr val="black">
                    <a:tint val="75000"/>
                  </a:prstClr>
                </a:solidFill>
              </a:rPr>
              <a:pPr>
                <a:defRPr/>
              </a:pPr>
              <a:t>28.01.2014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D4E700B-FF7D-433A-A91D-44107A82F86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2534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526076F-87BF-4434-87F0-10CE7AC9F8A8}" type="datetimeFigureOut">
              <a:rPr lang="ru-RU">
                <a:solidFill>
                  <a:prstClr val="black">
                    <a:tint val="75000"/>
                  </a:prstClr>
                </a:solidFill>
              </a:rPr>
              <a:pPr>
                <a:defRPr/>
              </a:pPr>
              <a:t>28.01.2014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227AC4C9-BBC8-43AB-BC5A-B882262AA2B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9052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3FC05D6-C3DE-42A0-8AEA-3279BC233CBE}" type="datetimeFigureOut">
              <a:rPr lang="ru-RU">
                <a:solidFill>
                  <a:prstClr val="black">
                    <a:tint val="75000"/>
                  </a:prstClr>
                </a:solidFill>
              </a:rPr>
              <a:pPr>
                <a:defRPr/>
              </a:pPr>
              <a:t>28.01.2014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2C4CD77-9F02-4E62-A37A-F9E8EB5E530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58048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A6E529B-4FAC-4548-A188-F960D248B9A9}" type="datetimeFigureOut">
              <a:rPr lang="ru-RU">
                <a:solidFill>
                  <a:prstClr val="black">
                    <a:tint val="75000"/>
                  </a:prstClr>
                </a:solidFill>
              </a:rPr>
              <a:pPr>
                <a:defRPr/>
              </a:pPr>
              <a:t>28.01.2014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47E1939-6C42-4B36-B81D-29F632D42C5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61019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6F8E7B6-52BA-4A7E-AE08-3D4321B6D2A4}" type="datetimeFigureOut">
              <a:rPr lang="ru-RU">
                <a:solidFill>
                  <a:prstClr val="black">
                    <a:tint val="75000"/>
                  </a:prstClr>
                </a:solidFill>
              </a:rPr>
              <a:pPr>
                <a:defRPr/>
              </a:pPr>
              <a:t>28.01.2014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DD04EC-4EE6-4B00-A913-C42E2406A59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0949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CDC8FCCA-DD83-4C40-9EB2-35369627A695}" type="datetimeFigureOut">
              <a:rPr lang="ru-RU" smtClean="0"/>
              <a:pPr/>
              <a:t>28.01.2014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56174E-F8D3-4E9A-A8DD-AD1374FE2C7E}"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7ADE898-F0AC-444D-8172-2B10BB93DCDE}" type="datetimeFigureOut">
              <a:rPr lang="ru-RU">
                <a:solidFill>
                  <a:prstClr val="black">
                    <a:tint val="75000"/>
                  </a:prstClr>
                </a:solidFill>
              </a:rPr>
              <a:pPr>
                <a:defRPr/>
              </a:pPr>
              <a:t>28.01.2014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FCFC5C2-6F74-45F9-8EDB-FD17C57AB51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9027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085DCD-2CBF-400F-B393-17CC10E40CED}" type="datetimeFigureOut">
              <a:rPr lang="ru-RU">
                <a:solidFill>
                  <a:prstClr val="black">
                    <a:tint val="75000"/>
                  </a:prstClr>
                </a:solidFill>
              </a:rPr>
              <a:pPr>
                <a:defRPr/>
              </a:pPr>
              <a:t>28.01.2014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7B18116-4B44-4B19-AE43-45F427BCF62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71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C23CA0-37E1-47B4-A804-36C8700F1B1E}" type="datetimeFigureOut">
              <a:rPr lang="ru-RU">
                <a:solidFill>
                  <a:prstClr val="black">
                    <a:tint val="75000"/>
                  </a:prstClr>
                </a:solidFill>
              </a:rPr>
              <a:pPr>
                <a:defRPr/>
              </a:pPr>
              <a:t>28.01.2014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D8B5EF0-2DEE-45DF-BFB8-463672CC0D9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1802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cstate="print"/>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ru-RU" smtClean="0"/>
              <a:t>Образец заголовка</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C8FCCA-DD83-4C40-9EB2-35369627A695}" type="datetimeFigureOut">
              <a:rPr lang="ru-RU" smtClean="0"/>
              <a:pPr/>
              <a:t>28.01.2014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56174E-F8D3-4E9A-A8DD-AD1374FE2C7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ru-RU" smtClean="0"/>
              <a:t>Образец заголовка</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4"/>
          <p:cNvSpPr>
            <a:spLocks noGrp="1"/>
          </p:cNvSpPr>
          <p:nvPr>
            <p:ph type="dt" sz="half" idx="10"/>
          </p:nvPr>
        </p:nvSpPr>
        <p:spPr/>
        <p:txBody>
          <a:bodyPr/>
          <a:lstStyle/>
          <a:p>
            <a:fld id="{CDC8FCCA-DD83-4C40-9EB2-35369627A695}" type="datetimeFigureOut">
              <a:rPr lang="ru-RU" smtClean="0"/>
              <a:pPr/>
              <a:t>28.01.2014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56174E-F8D3-4E9A-A8DD-AD1374FE2C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6"/>
          <p:cNvSpPr>
            <a:spLocks noGrp="1"/>
          </p:cNvSpPr>
          <p:nvPr>
            <p:ph type="dt" sz="half" idx="10"/>
          </p:nvPr>
        </p:nvSpPr>
        <p:spPr/>
        <p:txBody>
          <a:bodyPr/>
          <a:lstStyle/>
          <a:p>
            <a:fld id="{CDC8FCCA-DD83-4C40-9EB2-35369627A695}" type="datetimeFigureOut">
              <a:rPr lang="ru-RU" smtClean="0"/>
              <a:pPr/>
              <a:t>28.01.2014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56174E-F8D3-4E9A-A8DD-AD1374FE2C7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CDC8FCCA-DD83-4C40-9EB2-35369627A695}" type="datetimeFigureOut">
              <a:rPr lang="ru-RU" smtClean="0"/>
              <a:pPr/>
              <a:t>28.01.2014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756174E-F8D3-4E9A-A8DD-AD1374FE2C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8FCCA-DD83-4C40-9EB2-35369627A695}" type="datetimeFigureOut">
              <a:rPr lang="ru-RU" smtClean="0"/>
              <a:pPr/>
              <a:t>28.01.2014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756174E-F8D3-4E9A-A8DD-AD1374FE2C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ru-RU" smtClean="0"/>
              <a:t>Образец заголовка</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C8FCCA-DD83-4C40-9EB2-35369627A695}" type="datetimeFigureOut">
              <a:rPr lang="ru-RU" smtClean="0"/>
              <a:pPr/>
              <a:t>28.01.2014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56174E-F8D3-4E9A-A8DD-AD1374FE2C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ru-RU" smtClean="0"/>
              <a:t>Образец заголовка</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C8FCCA-DD83-4C40-9EB2-35369627A695}" type="datetimeFigureOut">
              <a:rPr lang="ru-RU" smtClean="0"/>
              <a:pPr/>
              <a:t>28.01.2014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56174E-F8D3-4E9A-A8DD-AD1374FE2C7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ru-RU" smtClean="0"/>
              <a:t>Образец заголовка</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fld id="{CDC8FCCA-DD83-4C40-9EB2-35369627A695}" type="datetimeFigureOut">
              <a:rPr lang="ru-RU" smtClean="0"/>
              <a:pPr/>
              <a:t>28.01.2014</a:t>
            </a:fld>
            <a:endParaRPr lang="ru-RU"/>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endParaRPr lang="ru-RU"/>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fld id="{E756174E-F8D3-4E9A-A8DD-AD1374FE2C7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78E1129-3BAA-4E37-9F83-EDB968D43341}" type="datetimeFigureOut">
              <a:rPr lang="ru-RU">
                <a:solidFill>
                  <a:prstClr val="black">
                    <a:tint val="75000"/>
                  </a:prstClr>
                </a:solidFill>
              </a:rPr>
              <a:pPr>
                <a:defRPr/>
              </a:pPr>
              <a:t>28.01.2014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1590CF0-4DBD-4F97-AED7-A05BECD1B1F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3113096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audio" Target="file:///C:\Users\Liliya\Desktop\&#1072;&#1095;&#1099;&#1082;%20&#1076;&#1101;&#1088;&#1101;&#1089;\22389_fizkyltminytka_\001.&#1041;&#1072;&#1083;&#1072;&#1095;&#1072;&#1082;%20+.mp3"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верх 3"/>
          <p:cNvSpPr/>
          <p:nvPr/>
        </p:nvSpPr>
        <p:spPr>
          <a:xfrm>
            <a:off x="971600" y="152056"/>
            <a:ext cx="6768752" cy="1332728"/>
          </a:xfrm>
          <a:prstGeom prst="ribbon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i="1" dirty="0" err="1"/>
              <a:t>Тәмамлык</a:t>
            </a:r>
            <a:endParaRPr lang="ru-RU" sz="5400" dirty="0"/>
          </a:p>
        </p:txBody>
      </p:sp>
      <p:sp>
        <p:nvSpPr>
          <p:cNvPr id="5" name="Горизонтальный свиток 4"/>
          <p:cNvSpPr/>
          <p:nvPr/>
        </p:nvSpPr>
        <p:spPr>
          <a:xfrm>
            <a:off x="168922" y="1501552"/>
            <a:ext cx="8424936" cy="5256584"/>
          </a:xfrm>
          <a:prstGeom prst="horizontalScroll">
            <a:avLst>
              <a:gd name="adj" fmla="val 13927"/>
            </a:avLst>
          </a:prstGeom>
          <a:solidFill>
            <a:schemeClr val="accent6">
              <a:lumMod val="60000"/>
              <a:lumOff val="40000"/>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t-RU" sz="1400" dirty="0" smtClean="0">
              <a:solidFill>
                <a:schemeClr val="bg1"/>
              </a:solidFill>
              <a:latin typeface="Times New Roman" panose="02020603050405020304" pitchFamily="18" charset="0"/>
              <a:cs typeface="Times New Roman" panose="02020603050405020304" pitchFamily="18" charset="0"/>
            </a:endParaRPr>
          </a:p>
          <a:p>
            <a:r>
              <a:rPr lang="tt-RU" sz="3200" dirty="0" smtClean="0">
                <a:solidFill>
                  <a:schemeClr val="bg1"/>
                </a:solidFill>
                <a:latin typeface="Times New Roman" panose="02020603050405020304" pitchFamily="18" charset="0"/>
                <a:cs typeface="Times New Roman" panose="02020603050405020304" pitchFamily="18" charset="0"/>
              </a:rPr>
              <a:t>Җөмләнең </a:t>
            </a:r>
            <a:r>
              <a:rPr lang="tt-RU" sz="3200" dirty="0">
                <a:solidFill>
                  <a:schemeClr val="bg1"/>
                </a:solidFill>
                <a:latin typeface="Times New Roman" panose="02020603050405020304" pitchFamily="18" charset="0"/>
                <a:cs typeface="Times New Roman" panose="02020603050405020304" pitchFamily="18" charset="0"/>
              </a:rPr>
              <a:t>фигыль белән белдерелгән кисәген ачыклап, кемгә? нәрсәгә? кемнән? нәрсәдән? кемдә? нәрсәдә? кем белән? нәрсә белән? кем тарафыннан ? нәрсә тарафыннан? ничәне? ничәдән? сорауларының берсенә җавап булып килгән </a:t>
            </a:r>
            <a:r>
              <a:rPr lang="tt-RU" sz="3200" dirty="0" smtClean="0">
                <a:solidFill>
                  <a:schemeClr val="bg1"/>
                </a:solidFill>
                <a:latin typeface="Times New Roman" panose="02020603050405020304" pitchFamily="18" charset="0"/>
                <a:cs typeface="Times New Roman" panose="02020603050405020304" pitchFamily="18" charset="0"/>
              </a:rPr>
              <a:t>кисәге </a:t>
            </a:r>
            <a:r>
              <a:rPr lang="tt-RU" sz="3200" dirty="0" smtClean="0">
                <a:solidFill>
                  <a:schemeClr val="bg1"/>
                </a:solidFill>
                <a:latin typeface="Times New Roman" panose="02020603050405020304" pitchFamily="18" charset="0"/>
                <a:cs typeface="Times New Roman" panose="02020603050405020304" pitchFamily="18" charset="0"/>
              </a:rPr>
              <a:t>.................  д</a:t>
            </a:r>
            <a:r>
              <a:rPr lang="tt-RU" sz="3200" dirty="0" smtClean="0">
                <a:solidFill>
                  <a:schemeClr val="bg1"/>
                </a:solidFill>
                <a:latin typeface="Times New Roman" panose="02020603050405020304" pitchFamily="18" charset="0"/>
                <a:cs typeface="Times New Roman" panose="02020603050405020304" pitchFamily="18" charset="0"/>
              </a:rPr>
              <a:t>ип  </a:t>
            </a:r>
            <a:r>
              <a:rPr lang="tt-RU" sz="3200" dirty="0" smtClean="0">
                <a:solidFill>
                  <a:schemeClr val="bg1"/>
                </a:solidFill>
                <a:latin typeface="Times New Roman" panose="02020603050405020304" pitchFamily="18" charset="0"/>
                <a:cs typeface="Times New Roman" panose="02020603050405020304" pitchFamily="18" charset="0"/>
              </a:rPr>
              <a:t>атала.</a:t>
            </a:r>
            <a:endParaRPr lang="ru-RU" sz="32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21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139856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050" name="Picture 6" descr="post-6773-116319099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81092">
            <a:off x="1119188" y="3395663"/>
            <a:ext cx="27352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post-6773-116319099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060" flipH="1">
            <a:off x="5399088" y="3387725"/>
            <a:ext cx="297973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214438" y="357188"/>
            <a:ext cx="6929437" cy="1938337"/>
          </a:xfrm>
          <a:prstGeom prst="rect">
            <a:avLst/>
          </a:prstGeom>
        </p:spPr>
        <p:txBody>
          <a:bodyPr>
            <a:spAutoFit/>
          </a:bodyPr>
          <a:lstStyle/>
          <a:p>
            <a:pPr algn="ctr">
              <a:defRPr/>
            </a:pPr>
            <a:r>
              <a:rPr lang="ru-RU" sz="6000" b="1" i="1" kern="10" dirty="0" err="1">
                <a:ln w="9525">
                  <a:noFill/>
                  <a:round/>
                  <a:headEnd/>
                  <a:tailEnd/>
                </a:ln>
                <a:solidFill>
                  <a:prstClr val="white"/>
                </a:solidFill>
                <a:latin typeface="Times New Roman" pitchFamily="18" charset="0"/>
                <a:cs typeface="Times New Roman" pitchFamily="18" charset="0"/>
              </a:rPr>
              <a:t>Күзләрне </a:t>
            </a:r>
            <a:r>
              <a:rPr lang="ru-RU" sz="6000" b="1" i="1" kern="10" dirty="0">
                <a:ln w="9525">
                  <a:noFill/>
                  <a:round/>
                  <a:headEnd/>
                  <a:tailEnd/>
                </a:ln>
                <a:solidFill>
                  <a:prstClr val="white"/>
                </a:solidFill>
                <a:latin typeface="Times New Roman" pitchFamily="18" charset="0"/>
                <a:cs typeface="Times New Roman" pitchFamily="18" charset="0"/>
              </a:rPr>
              <a:t>ял </a:t>
            </a:r>
            <a:r>
              <a:rPr lang="ru-RU" sz="6000" b="1" i="1" kern="10" dirty="0" err="1">
                <a:ln w="9525">
                  <a:noFill/>
                  <a:round/>
                  <a:headEnd/>
                  <a:tailEnd/>
                </a:ln>
                <a:solidFill>
                  <a:prstClr val="white"/>
                </a:solidFill>
                <a:latin typeface="Times New Roman" pitchFamily="18" charset="0"/>
                <a:cs typeface="Times New Roman" pitchFamily="18" charset="0"/>
              </a:rPr>
              <a:t>иттерик</a:t>
            </a:r>
            <a:r>
              <a:rPr lang="ru-RU" sz="6000" b="1" i="1" kern="10" dirty="0">
                <a:ln w="9525">
                  <a:noFill/>
                  <a:round/>
                  <a:headEnd/>
                  <a:tailEnd/>
                </a:ln>
                <a:solidFill>
                  <a:prstClr val="white"/>
                </a:solidFill>
                <a:latin typeface="Times New Roman" pitchFamily="18" charset="0"/>
                <a:cs typeface="Times New Roman" pitchFamily="18" charset="0"/>
              </a:rPr>
              <a:t>!!!</a:t>
            </a:r>
          </a:p>
        </p:txBody>
      </p:sp>
      <p:pic>
        <p:nvPicPr>
          <p:cNvPr id="5" name="001.Балачак +.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501063" y="6215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400258"/>
      </p:ext>
    </p:extLst>
  </p:cSld>
  <p:clrMapOvr>
    <a:masterClrMapping/>
  </p:clrMapOvr>
  <p:transition advClick="0" advTm="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CCCCFF">
                <a:alpha val="0"/>
              </a:srgbClr>
            </a:gs>
            <a:gs pos="17999">
              <a:srgbClr val="99CCFF"/>
            </a:gs>
            <a:gs pos="36000">
              <a:srgbClr val="9966FF"/>
            </a:gs>
            <a:gs pos="61000">
              <a:srgbClr val="CC99FF"/>
            </a:gs>
            <a:gs pos="82001">
              <a:srgbClr val="99CCFF"/>
            </a:gs>
            <a:gs pos="100000">
              <a:srgbClr val="CCCCFF"/>
            </a:gs>
          </a:gsLst>
          <a:lin ang="8400000" scaled="0"/>
          <a:tileRect/>
        </a:gradFill>
        <a:effectLst/>
      </p:bgPr>
    </p:bg>
    <p:spTree>
      <p:nvGrpSpPr>
        <p:cNvPr id="1" name=""/>
        <p:cNvGrpSpPr/>
        <p:nvPr/>
      </p:nvGrpSpPr>
      <p:grpSpPr>
        <a:xfrm>
          <a:off x="0" y="0"/>
          <a:ext cx="0" cy="0"/>
          <a:chOff x="0" y="0"/>
          <a:chExt cx="0" cy="0"/>
        </a:xfrm>
      </p:grpSpPr>
      <p:cxnSp>
        <p:nvCxnSpPr>
          <p:cNvPr id="6" name="Соединительная линия уступом 5"/>
          <p:cNvCxnSpPr/>
          <p:nvPr/>
        </p:nvCxnSpPr>
        <p:spPr>
          <a:xfrm>
            <a:off x="642910" y="642918"/>
            <a:ext cx="8143932" cy="4857784"/>
          </a:xfrm>
          <a:prstGeom prst="bentConnector3">
            <a:avLst>
              <a:gd name="adj1" fmla="val 50000"/>
            </a:avLst>
          </a:prstGeom>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10" name="Стрелка вправо 9"/>
          <p:cNvSpPr/>
          <p:nvPr/>
        </p:nvSpPr>
        <p:spPr>
          <a:xfrm>
            <a:off x="785813" y="214313"/>
            <a:ext cx="500062" cy="285750"/>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sp>
        <p:nvSpPr>
          <p:cNvPr id="12" name="Стрелка вправо 11"/>
          <p:cNvSpPr/>
          <p:nvPr/>
        </p:nvSpPr>
        <p:spPr>
          <a:xfrm rot="5400000">
            <a:off x="4787106" y="570707"/>
            <a:ext cx="500063" cy="285750"/>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3" name="Стрелка вправо 12"/>
          <p:cNvSpPr/>
          <p:nvPr/>
        </p:nvSpPr>
        <p:spPr>
          <a:xfrm>
            <a:off x="4857750" y="5214938"/>
            <a:ext cx="500063" cy="285750"/>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Tree>
    <p:extLst>
      <p:ext uri="{BB962C8B-B14F-4D97-AF65-F5344CB8AC3E}">
        <p14:creationId xmlns:p14="http://schemas.microsoft.com/office/powerpoint/2010/main" val="1736430908"/>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4.44444E-6 -3.33333E-6 L 0.44983 -0.00347 " pathEditMode="relative" rAng="0" ptsTypes="AA">
                                      <p:cBhvr>
                                        <p:cTn id="6" dur="2000" fill="hold"/>
                                        <p:tgtEl>
                                          <p:spTgt spid="10"/>
                                        </p:tgtEl>
                                        <p:attrNameLst>
                                          <p:attrName>ppt_x</p:attrName>
                                          <p:attrName>ppt_y</p:attrName>
                                        </p:attrNameLst>
                                      </p:cBhvr>
                                      <p:rCtr x="22500" y="-200"/>
                                    </p:animMotion>
                                  </p:child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par>
                          <p:cTn id="10" fill="hold" nodeType="afterGroup">
                            <p:stCondLst>
                              <p:cond delay="2000"/>
                            </p:stCondLst>
                            <p:childTnLst>
                              <p:par>
                                <p:cTn id="11" presetID="42" presetClass="path" presetSubtype="0" accel="50000" decel="50000" fill="hold" nodeType="afterEffect">
                                  <p:stCondLst>
                                    <p:cond delay="0"/>
                                  </p:stCondLst>
                                  <p:childTnLst>
                                    <p:animMotion origin="layout" path="M -4.72222E-6 -4.07407E-6 L -0.00781 0.65903 " pathEditMode="relative" rAng="0" ptsTypes="AA">
                                      <p:cBhvr>
                                        <p:cTn id="12" dur="2000" fill="hold"/>
                                        <p:tgtEl>
                                          <p:spTgt spid="12"/>
                                        </p:tgtEl>
                                        <p:attrNameLst>
                                          <p:attrName>ppt_x</p:attrName>
                                          <p:attrName>ppt_y</p:attrName>
                                        </p:attrNameLst>
                                      </p:cBhvr>
                                      <p:rCtr x="-400" y="32900"/>
                                    </p:animMotion>
                                  </p:childTnLst>
                                </p:cTn>
                              </p:par>
                            </p:childTnLst>
                          </p:cTn>
                        </p:par>
                        <p:par>
                          <p:cTn id="13" fill="hold" nodeType="afterGroup">
                            <p:stCondLst>
                              <p:cond delay="4000"/>
                            </p:stCondLst>
                            <p:childTnLst>
                              <p:par>
                                <p:cTn id="14" presetID="1" presetClass="exit" presetSubtype="0" fill="hold" nodeType="after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par>
                          <p:cTn id="16" fill="hold" nodeType="afterGroup">
                            <p:stCondLst>
                              <p:cond delay="4000"/>
                            </p:stCondLst>
                            <p:childTnLst>
                              <p:par>
                                <p:cTn id="17" presetID="63" presetClass="path" presetSubtype="0" accel="50000" decel="50000" fill="hold" nodeType="afterEffect">
                                  <p:stCondLst>
                                    <p:cond delay="0"/>
                                  </p:stCondLst>
                                  <p:childTnLst>
                                    <p:animMotion origin="layout" path="M 1.66667E-6 -4.81481E-6 L 0.39948 -4.81481E-6 " pathEditMode="relative" rAng="0" ptsTypes="AA">
                                      <p:cBhvr>
                                        <p:cTn id="18" dur="2000" fill="hold"/>
                                        <p:tgtEl>
                                          <p:spTgt spid="13"/>
                                        </p:tgtEl>
                                        <p:attrNameLst>
                                          <p:attrName>ppt_x</p:attrName>
                                          <p:attrName>ppt_y</p:attrName>
                                        </p:attrNameLst>
                                      </p:cBhvr>
                                      <p:rCtr x="20000" y="0"/>
                                    </p:animMotion>
                                  </p:childTnLst>
                                </p:cTn>
                              </p:par>
                            </p:childTnLst>
                          </p:cTn>
                        </p:par>
                        <p:par>
                          <p:cTn id="19" fill="hold" nodeType="afterGroup">
                            <p:stCondLst>
                              <p:cond delay="6000"/>
                            </p:stCondLst>
                            <p:childTnLst>
                              <p:par>
                                <p:cTn id="20" presetID="23" presetClass="exit" presetSubtype="32" fill="hold" nodeType="afterEffect">
                                  <p:stCondLst>
                                    <p:cond delay="0"/>
                                  </p:stCondLst>
                                  <p:childTnLst>
                                    <p:anim calcmode="lin" valueType="num">
                                      <p:cBhvr>
                                        <p:cTn id="21" dur="500"/>
                                        <p:tgtEl>
                                          <p:spTgt spid="13"/>
                                        </p:tgtEl>
                                        <p:attrNameLst>
                                          <p:attrName>ppt_w</p:attrName>
                                        </p:attrNameLst>
                                      </p:cBhvr>
                                      <p:tavLst>
                                        <p:tav tm="0">
                                          <p:val>
                                            <p:strVal val="ppt_w"/>
                                          </p:val>
                                        </p:tav>
                                        <p:tav tm="100000">
                                          <p:val>
                                            <p:fltVal val="0"/>
                                          </p:val>
                                        </p:tav>
                                      </p:tavLst>
                                    </p:anim>
                                    <p:anim calcmode="lin" valueType="num">
                                      <p:cBhvr>
                                        <p:cTn id="22" dur="500"/>
                                        <p:tgtEl>
                                          <p:spTgt spid="13"/>
                                        </p:tgtEl>
                                        <p:attrNameLst>
                                          <p:attrName>ppt_h</p:attrName>
                                        </p:attrNameLst>
                                      </p:cBhvr>
                                      <p:tavLst>
                                        <p:tav tm="0">
                                          <p:val>
                                            <p:strVal val="ppt_h"/>
                                          </p:val>
                                        </p:tav>
                                        <p:tav tm="100000">
                                          <p:val>
                                            <p:fltVal val="0"/>
                                          </p:val>
                                        </p:tav>
                                      </p:tavLst>
                                    </p:anim>
                                    <p:set>
                                      <p:cBhvr>
                                        <p:cTn id="23" dur="1" fill="hold">
                                          <p:stCondLst>
                                            <p:cond delay="499"/>
                                          </p:stCondLst>
                                        </p:cTn>
                                        <p:tgtEl>
                                          <p:spTgt spid="13"/>
                                        </p:tgtEl>
                                        <p:attrNameLst>
                                          <p:attrName>style.visibility</p:attrName>
                                        </p:attrNameLst>
                                      </p:cBhvr>
                                      <p:to>
                                        <p:strVal val="hidden"/>
                                      </p:to>
                                    </p:set>
                                  </p:childTnLst>
                                </p:cTn>
                              </p:par>
                            </p:childTnLst>
                          </p:cTn>
                        </p:par>
                        <p:par>
                          <p:cTn id="24" fill="hold" nodeType="afterGroup">
                            <p:stCondLst>
                              <p:cond delay="6500"/>
                            </p:stCondLst>
                            <p:childTnLst>
                              <p:par>
                                <p:cTn id="25" presetID="53"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nodeType="afterGroup">
                            <p:stCondLst>
                              <p:cond delay="7000"/>
                            </p:stCondLst>
                            <p:childTnLst>
                              <p:par>
                                <p:cTn id="31" presetID="23" presetClass="exit" presetSubtype="32" fill="hold" nodeType="afterEffect">
                                  <p:stCondLst>
                                    <p:cond delay="0"/>
                                  </p:stCondLst>
                                  <p:childTnLst>
                                    <p:anim calcmode="lin" valueType="num">
                                      <p:cBhvr>
                                        <p:cTn id="32" dur="500"/>
                                        <p:tgtEl>
                                          <p:spTgt spid="13"/>
                                        </p:tgtEl>
                                        <p:attrNameLst>
                                          <p:attrName>ppt_w</p:attrName>
                                        </p:attrNameLst>
                                      </p:cBhvr>
                                      <p:tavLst>
                                        <p:tav tm="0">
                                          <p:val>
                                            <p:strVal val="ppt_w"/>
                                          </p:val>
                                        </p:tav>
                                        <p:tav tm="100000">
                                          <p:val>
                                            <p:fltVal val="0"/>
                                          </p:val>
                                        </p:tav>
                                      </p:tavLst>
                                    </p:anim>
                                    <p:anim calcmode="lin" valueType="num">
                                      <p:cBhvr>
                                        <p:cTn id="33" dur="500"/>
                                        <p:tgtEl>
                                          <p:spTgt spid="13"/>
                                        </p:tgtEl>
                                        <p:attrNameLst>
                                          <p:attrName>ppt_h</p:attrName>
                                        </p:attrNameLst>
                                      </p:cBhvr>
                                      <p:tavLst>
                                        <p:tav tm="0">
                                          <p:val>
                                            <p:strVal val="ppt_h"/>
                                          </p:val>
                                        </p:tav>
                                        <p:tav tm="100000">
                                          <p:val>
                                            <p:fltVal val="0"/>
                                          </p:val>
                                        </p:tav>
                                      </p:tavLst>
                                    </p:anim>
                                    <p:set>
                                      <p:cBhvr>
                                        <p:cTn id="34" dur="1" fill="hold">
                                          <p:stCondLst>
                                            <p:cond delay="499"/>
                                          </p:stCondLst>
                                        </p:cTn>
                                        <p:tgtEl>
                                          <p:spTgt spid="13"/>
                                        </p:tgtEl>
                                        <p:attrNameLst>
                                          <p:attrName>style.visibility</p:attrName>
                                        </p:attrNameLst>
                                      </p:cBhvr>
                                      <p:to>
                                        <p:strVal val="hidden"/>
                                      </p:to>
                                    </p:set>
                                  </p:childTnLst>
                                </p:cTn>
                              </p:par>
                            </p:childTnLst>
                          </p:cTn>
                        </p:par>
                        <p:par>
                          <p:cTn id="35" fill="hold" nodeType="afterGroup">
                            <p:stCondLst>
                              <p:cond delay="7500"/>
                            </p:stCondLst>
                            <p:childTnLst>
                              <p:par>
                                <p:cTn id="36" presetID="53"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par>
                          <p:cTn id="41" fill="hold" nodeType="afterGroup">
                            <p:stCondLst>
                              <p:cond delay="8000"/>
                            </p:stCondLst>
                            <p:childTnLst>
                              <p:par>
                                <p:cTn id="42" presetID="23" presetClass="exit" presetSubtype="32" fill="hold" nodeType="afterEffect">
                                  <p:stCondLst>
                                    <p:cond delay="0"/>
                                  </p:stCondLst>
                                  <p:childTnLst>
                                    <p:anim calcmode="lin" valueType="num">
                                      <p:cBhvr>
                                        <p:cTn id="43" dur="2000"/>
                                        <p:tgtEl>
                                          <p:spTgt spid="13"/>
                                        </p:tgtEl>
                                        <p:attrNameLst>
                                          <p:attrName>ppt_w</p:attrName>
                                        </p:attrNameLst>
                                      </p:cBhvr>
                                      <p:tavLst>
                                        <p:tav tm="0">
                                          <p:val>
                                            <p:strVal val="ppt_w"/>
                                          </p:val>
                                        </p:tav>
                                        <p:tav tm="100000">
                                          <p:val>
                                            <p:fltVal val="0"/>
                                          </p:val>
                                        </p:tav>
                                      </p:tavLst>
                                    </p:anim>
                                    <p:anim calcmode="lin" valueType="num">
                                      <p:cBhvr>
                                        <p:cTn id="44" dur="2000"/>
                                        <p:tgtEl>
                                          <p:spTgt spid="13"/>
                                        </p:tgtEl>
                                        <p:attrNameLst>
                                          <p:attrName>ppt_h</p:attrName>
                                        </p:attrNameLst>
                                      </p:cBhvr>
                                      <p:tavLst>
                                        <p:tav tm="0">
                                          <p:val>
                                            <p:strVal val="ppt_h"/>
                                          </p:val>
                                        </p:tav>
                                        <p:tav tm="100000">
                                          <p:val>
                                            <p:fltVal val="0"/>
                                          </p:val>
                                        </p:tav>
                                      </p:tavLst>
                                    </p:anim>
                                    <p:set>
                                      <p:cBhvr>
                                        <p:cTn id="45" dur="1" fill="hold">
                                          <p:stCondLst>
                                            <p:cond delay="1999"/>
                                          </p:stCondLst>
                                        </p:cTn>
                                        <p:tgtEl>
                                          <p:spTgt spid="13"/>
                                        </p:tgtEl>
                                        <p:attrNameLst>
                                          <p:attrName>style.visibility</p:attrName>
                                        </p:attrNameLst>
                                      </p:cBhvr>
                                      <p:to>
                                        <p:strVal val="hidden"/>
                                      </p:to>
                                    </p:set>
                                  </p:childTnLst>
                                </p:cTn>
                              </p:par>
                            </p:childTnLst>
                          </p:cTn>
                        </p:par>
                        <p:par>
                          <p:cTn id="46" fill="hold" nodeType="afterGroup">
                            <p:stCondLst>
                              <p:cond delay="10000"/>
                            </p:stCondLst>
                            <p:childTnLst>
                              <p:par>
                                <p:cTn id="47" presetID="53"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nodeType="afterGroup">
                            <p:stCondLst>
                              <p:cond delay="10500"/>
                            </p:stCondLst>
                            <p:childTnLst>
                              <p:par>
                                <p:cTn id="53" presetID="23" presetClass="exit" presetSubtype="32" fill="hold" nodeType="afterEffect">
                                  <p:stCondLst>
                                    <p:cond delay="0"/>
                                  </p:stCondLst>
                                  <p:childTnLst>
                                    <p:anim calcmode="lin" valueType="num">
                                      <p:cBhvr>
                                        <p:cTn id="54" dur="500"/>
                                        <p:tgtEl>
                                          <p:spTgt spid="13"/>
                                        </p:tgtEl>
                                        <p:attrNameLst>
                                          <p:attrName>ppt_w</p:attrName>
                                        </p:attrNameLst>
                                      </p:cBhvr>
                                      <p:tavLst>
                                        <p:tav tm="0">
                                          <p:val>
                                            <p:strVal val="ppt_w"/>
                                          </p:val>
                                        </p:tav>
                                        <p:tav tm="100000">
                                          <p:val>
                                            <p:fltVal val="0"/>
                                          </p:val>
                                        </p:tav>
                                      </p:tavLst>
                                    </p:anim>
                                    <p:anim calcmode="lin" valueType="num">
                                      <p:cBhvr>
                                        <p:cTn id="55" dur="500"/>
                                        <p:tgtEl>
                                          <p:spTgt spid="13"/>
                                        </p:tgtEl>
                                        <p:attrNameLst>
                                          <p:attrName>ppt_h</p:attrName>
                                        </p:attrNameLst>
                                      </p:cBhvr>
                                      <p:tavLst>
                                        <p:tav tm="0">
                                          <p:val>
                                            <p:strVal val="ppt_h"/>
                                          </p:val>
                                        </p:tav>
                                        <p:tav tm="100000">
                                          <p:val>
                                            <p:fltVal val="0"/>
                                          </p:val>
                                        </p:tav>
                                      </p:tavLst>
                                    </p:anim>
                                    <p:set>
                                      <p:cBhvr>
                                        <p:cTn id="5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2">
                <a:lumMod val="60000"/>
                <a:lumOff val="40000"/>
              </a:schemeClr>
            </a:gs>
            <a:gs pos="30000">
              <a:srgbClr val="66008F"/>
            </a:gs>
            <a:gs pos="64999">
              <a:srgbClr val="BA0066"/>
            </a:gs>
            <a:gs pos="89999">
              <a:srgbClr val="FF0000"/>
            </a:gs>
            <a:gs pos="100000">
              <a:srgbClr val="FF82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Солнце 1"/>
          <p:cNvSpPr/>
          <p:nvPr/>
        </p:nvSpPr>
        <p:spPr>
          <a:xfrm>
            <a:off x="571500" y="357188"/>
            <a:ext cx="928688" cy="928687"/>
          </a:xfrm>
          <a:prstGeom prst="sun">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Tree>
    <p:extLst>
      <p:ext uri="{BB962C8B-B14F-4D97-AF65-F5344CB8AC3E}">
        <p14:creationId xmlns:p14="http://schemas.microsoft.com/office/powerpoint/2010/main" val="3912641606"/>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path" presetSubtype="0" accel="50000" decel="50000" fill="hold" grpId="0" nodeType="afterEffect">
                                  <p:stCondLst>
                                    <p:cond delay="0"/>
                                  </p:stCondLst>
                                  <p:childTnLst>
                                    <p:animMotion origin="layout" path="M -0.00694 0.14282 C -0.00694 0.03634 0.079 -0.05024 0.18473 -0.05024 L 0.62796 -0.05024 C 0.73369 -0.05024 0.81997 0.03634 0.81997 0.14282 L 0.81997 0.58287 C 0.81997 0.68981 0.73369 0.78009 0.62796 0.78009 L 0.18473 0.78009 C 0.079 0.78009 -0.00694 0.68981 -0.00694 0.58287 Z " pathEditMode="relative" rAng="0" ptsTypes="fFfFfFff">
                                      <p:cBhvr>
                                        <p:cTn id="6" dur="5000" fill="hold"/>
                                        <p:tgtEl>
                                          <p:spTgt spid="2"/>
                                        </p:tgtEl>
                                        <p:attrNameLst>
                                          <p:attrName>ppt_x</p:attrName>
                                          <p:attrName>ppt_y</p:attrName>
                                        </p:attrNameLst>
                                      </p:cBhvr>
                                      <p:rCtr x="41300" y="22200"/>
                                    </p:animMotion>
                                  </p:childTnLst>
                                </p:cTn>
                              </p:par>
                            </p:childTnLst>
                          </p:cTn>
                        </p:par>
                        <p:par>
                          <p:cTn id="7" fill="hold" nodeType="afterGroup">
                            <p:stCondLst>
                              <p:cond delay="5000"/>
                            </p:stCondLst>
                            <p:childTnLst>
                              <p:par>
                                <p:cTn id="8" presetID="63" presetClass="path" presetSubtype="0" accel="50000" decel="50000" fill="hold" grpId="17" nodeType="afterEffect">
                                  <p:stCondLst>
                                    <p:cond delay="0"/>
                                  </p:stCondLst>
                                  <p:childTnLst>
                                    <p:animMotion origin="layout" path="M -0.01476 0.04445 L 0.77361 0.03634 " pathEditMode="relative" rAng="0" ptsTypes="AA">
                                      <p:cBhvr>
                                        <p:cTn id="9" dur="2000" fill="hold"/>
                                        <p:tgtEl>
                                          <p:spTgt spid="2"/>
                                        </p:tgtEl>
                                        <p:attrNameLst>
                                          <p:attrName>ppt_x</p:attrName>
                                          <p:attrName>ppt_y</p:attrName>
                                        </p:attrNameLst>
                                      </p:cBhvr>
                                      <p:rCtr x="39400" y="-400"/>
                                    </p:animMotion>
                                  </p:childTnLst>
                                </p:cTn>
                              </p:par>
                            </p:childTnLst>
                          </p:cTn>
                        </p:par>
                        <p:par>
                          <p:cTn id="10" fill="hold" nodeType="afterGroup">
                            <p:stCondLst>
                              <p:cond delay="7000"/>
                            </p:stCondLst>
                            <p:childTnLst>
                              <p:par>
                                <p:cTn id="11" presetID="53" presetClass="entr" presetSubtype="0" fill="hold" grpId="1"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nodeType="afterGroup">
                            <p:stCondLst>
                              <p:cond delay="7500"/>
                            </p:stCondLst>
                            <p:childTnLst>
                              <p:par>
                                <p:cTn id="17" presetID="53" presetClass="entr" presetSubtype="0" fill="hold" grpId="2"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nodeType="afterGroup">
                            <p:stCondLst>
                              <p:cond delay="8000"/>
                            </p:stCondLst>
                            <p:childTnLst>
                              <p:par>
                                <p:cTn id="23" presetID="53" presetClass="entr" presetSubtype="0" fill="hold" grpId="3"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Effect transition="in" filter="fade">
                                      <p:cBhvr>
                                        <p:cTn id="27" dur="1000"/>
                                        <p:tgtEl>
                                          <p:spTgt spid="2"/>
                                        </p:tgtEl>
                                      </p:cBhvr>
                                    </p:animEffect>
                                  </p:childTnLst>
                                </p:cTn>
                              </p:par>
                            </p:childTnLst>
                          </p:cTn>
                        </p:par>
                        <p:par>
                          <p:cTn id="28" fill="hold" nodeType="afterGroup">
                            <p:stCondLst>
                              <p:cond delay="9000"/>
                            </p:stCondLst>
                            <p:childTnLst>
                              <p:par>
                                <p:cTn id="29" presetID="42" presetClass="path" presetSubtype="0" accel="50000" decel="50000" fill="hold" grpId="4" nodeType="afterEffect">
                                  <p:stCondLst>
                                    <p:cond delay="0"/>
                                  </p:stCondLst>
                                  <p:childTnLst>
                                    <p:animMotion origin="layout" path="M 0.78837 0.03379 L 0.79636 0.73726 " pathEditMode="relative" rAng="0" ptsTypes="AA">
                                      <p:cBhvr>
                                        <p:cTn id="30" dur="2000" fill="hold"/>
                                        <p:tgtEl>
                                          <p:spTgt spid="2"/>
                                        </p:tgtEl>
                                        <p:attrNameLst>
                                          <p:attrName>ppt_x</p:attrName>
                                          <p:attrName>ppt_y</p:attrName>
                                        </p:attrNameLst>
                                      </p:cBhvr>
                                      <p:rCtr x="400" y="35200"/>
                                    </p:animMotion>
                                  </p:childTnLst>
                                </p:cTn>
                              </p:par>
                            </p:childTnLst>
                          </p:cTn>
                        </p:par>
                        <p:par>
                          <p:cTn id="31" fill="hold" nodeType="afterGroup">
                            <p:stCondLst>
                              <p:cond delay="11000"/>
                            </p:stCondLst>
                            <p:childTnLst>
                              <p:par>
                                <p:cTn id="32" presetID="53" presetClass="entr" presetSubtype="0" fill="hold" grpId="5"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par>
                          <p:cTn id="37" fill="hold" nodeType="afterGroup">
                            <p:stCondLst>
                              <p:cond delay="11500"/>
                            </p:stCondLst>
                            <p:childTnLst>
                              <p:par>
                                <p:cTn id="38" presetID="53" presetClass="entr" presetSubtype="0" fill="hold" grpId="6"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par>
                          <p:cTn id="43" fill="hold" nodeType="afterGroup">
                            <p:stCondLst>
                              <p:cond delay="12000"/>
                            </p:stCondLst>
                            <p:childTnLst>
                              <p:par>
                                <p:cTn id="44" presetID="53" presetClass="entr" presetSubtype="0" fill="hold" grpId="7"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par>
                          <p:cTn id="49" fill="hold" nodeType="afterGroup">
                            <p:stCondLst>
                              <p:cond delay="12500"/>
                            </p:stCondLst>
                            <p:childTnLst>
                              <p:par>
                                <p:cTn id="50" presetID="35" presetClass="path" presetSubtype="0" accel="50000" decel="50000" fill="hold" grpId="8" nodeType="afterEffect">
                                  <p:stCondLst>
                                    <p:cond delay="0"/>
                                  </p:stCondLst>
                                  <p:childTnLst>
                                    <p:animMotion origin="layout" path="M 0.79636 0.73726 L -0.01475 0.73726 " pathEditMode="relative" rAng="0" ptsTypes="AA">
                                      <p:cBhvr>
                                        <p:cTn id="51" dur="2000" fill="hold"/>
                                        <p:tgtEl>
                                          <p:spTgt spid="2"/>
                                        </p:tgtEl>
                                        <p:attrNameLst>
                                          <p:attrName>ppt_x</p:attrName>
                                          <p:attrName>ppt_y</p:attrName>
                                        </p:attrNameLst>
                                      </p:cBhvr>
                                      <p:rCtr x="-40600" y="0"/>
                                    </p:animMotion>
                                  </p:childTnLst>
                                </p:cTn>
                              </p:par>
                            </p:childTnLst>
                          </p:cTn>
                        </p:par>
                        <p:par>
                          <p:cTn id="52" fill="hold" nodeType="afterGroup">
                            <p:stCondLst>
                              <p:cond delay="14500"/>
                            </p:stCondLst>
                            <p:childTnLst>
                              <p:par>
                                <p:cTn id="53" presetID="53" presetClass="entr" presetSubtype="0" fill="hold" grpId="9"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nodeType="afterGroup">
                            <p:stCondLst>
                              <p:cond delay="15000"/>
                            </p:stCondLst>
                            <p:childTnLst>
                              <p:par>
                                <p:cTn id="59" presetID="53" presetClass="entr" presetSubtype="0" fill="hold" grpId="1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cTn>
                              </p:par>
                            </p:childTnLst>
                          </p:cTn>
                        </p:par>
                        <p:par>
                          <p:cTn id="64" fill="hold" nodeType="afterGroup">
                            <p:stCondLst>
                              <p:cond delay="15500"/>
                            </p:stCondLst>
                            <p:childTnLst>
                              <p:par>
                                <p:cTn id="65" presetID="53" presetClass="entr" presetSubtype="0" fill="hold" grpId="11"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Effect transition="in" filter="fade">
                                      <p:cBhvr>
                                        <p:cTn id="69" dur="500"/>
                                        <p:tgtEl>
                                          <p:spTgt spid="2"/>
                                        </p:tgtEl>
                                      </p:cBhvr>
                                    </p:animEffect>
                                  </p:childTnLst>
                                </p:cTn>
                              </p:par>
                            </p:childTnLst>
                          </p:cTn>
                        </p:par>
                        <p:par>
                          <p:cTn id="70" fill="hold" nodeType="afterGroup">
                            <p:stCondLst>
                              <p:cond delay="16000"/>
                            </p:stCondLst>
                            <p:childTnLst>
                              <p:par>
                                <p:cTn id="71" presetID="64" presetClass="path" presetSubtype="0" accel="50000" decel="50000" fill="hold" grpId="12" nodeType="afterEffect">
                                  <p:stCondLst>
                                    <p:cond delay="0"/>
                                  </p:stCondLst>
                                  <p:childTnLst>
                                    <p:animMotion origin="layout" path="M -0.01476 0.7382 L -0.01476 0.04445 " pathEditMode="relative" rAng="0" ptsTypes="AA">
                                      <p:cBhvr>
                                        <p:cTn id="72" dur="2000" fill="hold"/>
                                        <p:tgtEl>
                                          <p:spTgt spid="2"/>
                                        </p:tgtEl>
                                        <p:attrNameLst>
                                          <p:attrName>ppt_x</p:attrName>
                                          <p:attrName>ppt_y</p:attrName>
                                        </p:attrNameLst>
                                      </p:cBhvr>
                                      <p:rCtr x="0" y="-34700"/>
                                    </p:animMotion>
                                  </p:childTnLst>
                                </p:cTn>
                              </p:par>
                            </p:childTnLst>
                          </p:cTn>
                        </p:par>
                        <p:par>
                          <p:cTn id="73" fill="hold" nodeType="afterGroup">
                            <p:stCondLst>
                              <p:cond delay="18000"/>
                            </p:stCondLst>
                            <p:childTnLst>
                              <p:par>
                                <p:cTn id="74" presetID="53" presetClass="entr" presetSubtype="0" fill="hold" grpId="13" nodeType="afterEffect">
                                  <p:stCondLst>
                                    <p:cond delay="0"/>
                                  </p:stCondLst>
                                  <p:childTnLst>
                                    <p:set>
                                      <p:cBhvr>
                                        <p:cTn id="75" dur="1" fill="hold">
                                          <p:stCondLst>
                                            <p:cond delay="0"/>
                                          </p:stCondLst>
                                        </p:cTn>
                                        <p:tgtEl>
                                          <p:spTgt spid="2"/>
                                        </p:tgtEl>
                                        <p:attrNameLst>
                                          <p:attrName>style.visibility</p:attrName>
                                        </p:attrNameLst>
                                      </p:cBhvr>
                                      <p:to>
                                        <p:strVal val="visible"/>
                                      </p:to>
                                    </p:set>
                                    <p:anim calcmode="lin" valueType="num">
                                      <p:cBhvr>
                                        <p:cTn id="76" dur="500" fill="hold"/>
                                        <p:tgtEl>
                                          <p:spTgt spid="2"/>
                                        </p:tgtEl>
                                        <p:attrNameLst>
                                          <p:attrName>ppt_w</p:attrName>
                                        </p:attrNameLst>
                                      </p:cBhvr>
                                      <p:tavLst>
                                        <p:tav tm="0">
                                          <p:val>
                                            <p:fltVal val="0"/>
                                          </p:val>
                                        </p:tav>
                                        <p:tav tm="100000">
                                          <p:val>
                                            <p:strVal val="#ppt_w"/>
                                          </p:val>
                                        </p:tav>
                                      </p:tavLst>
                                    </p:anim>
                                    <p:anim calcmode="lin" valueType="num">
                                      <p:cBhvr>
                                        <p:cTn id="77" dur="500" fill="hold"/>
                                        <p:tgtEl>
                                          <p:spTgt spid="2"/>
                                        </p:tgtEl>
                                        <p:attrNameLst>
                                          <p:attrName>ppt_h</p:attrName>
                                        </p:attrNameLst>
                                      </p:cBhvr>
                                      <p:tavLst>
                                        <p:tav tm="0">
                                          <p:val>
                                            <p:fltVal val="0"/>
                                          </p:val>
                                        </p:tav>
                                        <p:tav tm="100000">
                                          <p:val>
                                            <p:strVal val="#ppt_h"/>
                                          </p:val>
                                        </p:tav>
                                      </p:tavLst>
                                    </p:anim>
                                    <p:animEffect transition="in" filter="fade">
                                      <p:cBhvr>
                                        <p:cTn id="78" dur="500"/>
                                        <p:tgtEl>
                                          <p:spTgt spid="2"/>
                                        </p:tgtEl>
                                      </p:cBhvr>
                                    </p:animEffect>
                                  </p:childTnLst>
                                </p:cTn>
                              </p:par>
                            </p:childTnLst>
                          </p:cTn>
                        </p:par>
                        <p:par>
                          <p:cTn id="79" fill="hold" nodeType="afterGroup">
                            <p:stCondLst>
                              <p:cond delay="18500"/>
                            </p:stCondLst>
                            <p:childTnLst>
                              <p:par>
                                <p:cTn id="80" presetID="53" presetClass="entr" presetSubtype="0" fill="hold" grpId="14" nodeType="after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p:cTn id="82" dur="500" fill="hold"/>
                                        <p:tgtEl>
                                          <p:spTgt spid="2"/>
                                        </p:tgtEl>
                                        <p:attrNameLst>
                                          <p:attrName>ppt_w</p:attrName>
                                        </p:attrNameLst>
                                      </p:cBhvr>
                                      <p:tavLst>
                                        <p:tav tm="0">
                                          <p:val>
                                            <p:fltVal val="0"/>
                                          </p:val>
                                        </p:tav>
                                        <p:tav tm="100000">
                                          <p:val>
                                            <p:strVal val="#ppt_w"/>
                                          </p:val>
                                        </p:tav>
                                      </p:tavLst>
                                    </p:anim>
                                    <p:anim calcmode="lin" valueType="num">
                                      <p:cBhvr>
                                        <p:cTn id="83" dur="500" fill="hold"/>
                                        <p:tgtEl>
                                          <p:spTgt spid="2"/>
                                        </p:tgtEl>
                                        <p:attrNameLst>
                                          <p:attrName>ppt_h</p:attrName>
                                        </p:attrNameLst>
                                      </p:cBhvr>
                                      <p:tavLst>
                                        <p:tav tm="0">
                                          <p:val>
                                            <p:fltVal val="0"/>
                                          </p:val>
                                        </p:tav>
                                        <p:tav tm="100000">
                                          <p:val>
                                            <p:strVal val="#ppt_h"/>
                                          </p:val>
                                        </p:tav>
                                      </p:tavLst>
                                    </p:anim>
                                    <p:animEffect transition="in" filter="fade">
                                      <p:cBhvr>
                                        <p:cTn id="84" dur="500"/>
                                        <p:tgtEl>
                                          <p:spTgt spid="2"/>
                                        </p:tgtEl>
                                      </p:cBhvr>
                                    </p:animEffect>
                                  </p:childTnLst>
                                </p:cTn>
                              </p:par>
                            </p:childTnLst>
                          </p:cTn>
                        </p:par>
                        <p:par>
                          <p:cTn id="85" fill="hold" nodeType="afterGroup">
                            <p:stCondLst>
                              <p:cond delay="19000"/>
                            </p:stCondLst>
                            <p:childTnLst>
                              <p:par>
                                <p:cTn id="86" presetID="53" presetClass="entr" presetSubtype="0" fill="hold" grpId="15" nodeType="after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ppt_w</p:attrName>
                                        </p:attrNameLst>
                                      </p:cBhvr>
                                      <p:tavLst>
                                        <p:tav tm="0">
                                          <p:val>
                                            <p:fltVal val="0"/>
                                          </p:val>
                                        </p:tav>
                                        <p:tav tm="100000">
                                          <p:val>
                                            <p:strVal val="#ppt_w"/>
                                          </p:val>
                                        </p:tav>
                                      </p:tavLst>
                                    </p:anim>
                                    <p:anim calcmode="lin" valueType="num">
                                      <p:cBhvr>
                                        <p:cTn id="89" dur="500" fill="hold"/>
                                        <p:tgtEl>
                                          <p:spTgt spid="2"/>
                                        </p:tgtEl>
                                        <p:attrNameLst>
                                          <p:attrName>ppt_h</p:attrName>
                                        </p:attrNameLst>
                                      </p:cBhvr>
                                      <p:tavLst>
                                        <p:tav tm="0">
                                          <p:val>
                                            <p:fltVal val="0"/>
                                          </p:val>
                                        </p:tav>
                                        <p:tav tm="100000">
                                          <p:val>
                                            <p:strVal val="#ppt_h"/>
                                          </p:val>
                                        </p:tav>
                                      </p:tavLst>
                                    </p:anim>
                                    <p:animEffect transition="in" filter="fade">
                                      <p:cBhvr>
                                        <p:cTn id="90" dur="500"/>
                                        <p:tgtEl>
                                          <p:spTgt spid="2"/>
                                        </p:tgtEl>
                                      </p:cBhvr>
                                    </p:animEffect>
                                  </p:childTnLst>
                                </p:cTn>
                              </p:par>
                            </p:childTnLst>
                          </p:cTn>
                        </p:par>
                        <p:par>
                          <p:cTn id="91" fill="hold" nodeType="afterGroup">
                            <p:stCondLst>
                              <p:cond delay="19500"/>
                            </p:stCondLst>
                            <p:childTnLst>
                              <p:par>
                                <p:cTn id="92" presetID="1" presetClass="exit" presetSubtype="0" fill="hold" grpId="16" nodeType="afterEffect">
                                  <p:stCondLst>
                                    <p:cond delay="0"/>
                                  </p:stCondLst>
                                  <p:childTnLst>
                                    <p:set>
                                      <p:cBhvr>
                                        <p:cTn id="93" dur="1" fill="hold">
                                          <p:stCondLst>
                                            <p:cond delay="0"/>
                                          </p:stCondLst>
                                        </p:cTn>
                                        <p:tgtEl>
                                          <p:spTgt spid="2"/>
                                        </p:tgtEl>
                                        <p:attrNameLst>
                                          <p:attrName>style.visibility</p:attrName>
                                        </p:attrNameLst>
                                      </p:cBhvr>
                                      <p:to>
                                        <p:strVal val="hidden"/>
                                      </p:to>
                                    </p:set>
                                  </p:childTnLst>
                                </p:cTn>
                              </p:par>
                            </p:childTnLst>
                          </p:cTn>
                        </p:par>
                        <p:par>
                          <p:cTn id="94" fill="hold" nodeType="afterGroup">
                            <p:stCondLst>
                              <p:cond delay="19500"/>
                            </p:stCondLst>
                            <p:childTnLst>
                              <p:par>
                                <p:cTn id="95" presetID="53" presetClass="entr" presetSubtype="0" fill="hold" grpId="2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nodeType="afterGroup">
                            <p:stCondLst>
                              <p:cond delay="20000"/>
                            </p:stCondLst>
                            <p:childTnLst>
                              <p:par>
                                <p:cTn id="101" presetID="59" presetClass="path" presetSubtype="0" accel="50000" decel="50000" fill="hold" grpId="18" nodeType="afterEffect">
                                  <p:stCondLst>
                                    <p:cond delay="0"/>
                                  </p:stCondLst>
                                  <p:childTnLst>
                                    <p:animMotion origin="layout" path="M -0.00694 0.37569 C -0.00694 0.21203 0.07917 0.08634 0.18421 0.08634 C 0.29254 0.08634 0.37882 0.21203 0.37882 0.37569 C 0.37882 0.53958 0.46494 0.66551 0.57344 0.66551 C 0.67848 0.66551 0.76476 0.53958 0.76476 0.37569 " pathEditMode="relative" rAng="0" ptsTypes="fffff">
                                      <p:cBhvr>
                                        <p:cTn id="102" dur="5000" fill="hold"/>
                                        <p:tgtEl>
                                          <p:spTgt spid="2"/>
                                        </p:tgtEl>
                                        <p:attrNameLst>
                                          <p:attrName>ppt_x</p:attrName>
                                          <p:attrName>ppt_y</p:attrName>
                                        </p:attrNameLst>
                                      </p:cBhvr>
                                      <p:rCtr x="38600" y="0"/>
                                    </p:animMotion>
                                  </p:childTnLst>
                                </p:cTn>
                              </p:par>
                            </p:childTnLst>
                          </p:cTn>
                        </p:par>
                        <p:par>
                          <p:cTn id="103" fill="hold" nodeType="afterGroup">
                            <p:stCondLst>
                              <p:cond delay="25000"/>
                            </p:stCondLst>
                            <p:childTnLst>
                              <p:par>
                                <p:cTn id="104" presetID="53" presetClass="entr" presetSubtype="0" fill="hold" grpId="21"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500" fill="hold"/>
                                        <p:tgtEl>
                                          <p:spTgt spid="2"/>
                                        </p:tgtEl>
                                        <p:attrNameLst>
                                          <p:attrName>ppt_w</p:attrName>
                                        </p:attrNameLst>
                                      </p:cBhvr>
                                      <p:tavLst>
                                        <p:tav tm="0">
                                          <p:val>
                                            <p:fltVal val="0"/>
                                          </p:val>
                                        </p:tav>
                                        <p:tav tm="100000">
                                          <p:val>
                                            <p:strVal val="#ppt_w"/>
                                          </p:val>
                                        </p:tav>
                                      </p:tavLst>
                                    </p:anim>
                                    <p:anim calcmode="lin" valueType="num">
                                      <p:cBhvr>
                                        <p:cTn id="107" dur="500" fill="hold"/>
                                        <p:tgtEl>
                                          <p:spTgt spid="2"/>
                                        </p:tgtEl>
                                        <p:attrNameLst>
                                          <p:attrName>ppt_h</p:attrName>
                                        </p:attrNameLst>
                                      </p:cBhvr>
                                      <p:tavLst>
                                        <p:tav tm="0">
                                          <p:val>
                                            <p:fltVal val="0"/>
                                          </p:val>
                                        </p:tav>
                                        <p:tav tm="100000">
                                          <p:val>
                                            <p:strVal val="#ppt_h"/>
                                          </p:val>
                                        </p:tav>
                                      </p:tavLst>
                                    </p:anim>
                                    <p:animEffect transition="in" filter="fade">
                                      <p:cBhvr>
                                        <p:cTn id="108" dur="500"/>
                                        <p:tgtEl>
                                          <p:spTgt spid="2"/>
                                        </p:tgtEl>
                                      </p:cBhvr>
                                    </p:animEffect>
                                  </p:childTnLst>
                                </p:cTn>
                              </p:par>
                            </p:childTnLst>
                          </p:cTn>
                        </p:par>
                        <p:par>
                          <p:cTn id="109" fill="hold" nodeType="afterGroup">
                            <p:stCondLst>
                              <p:cond delay="25500"/>
                            </p:stCondLst>
                            <p:childTnLst>
                              <p:par>
                                <p:cTn id="110" presetID="53" presetClass="entr" presetSubtype="0" fill="hold" grpId="22" nodeType="afterEffect">
                                  <p:stCondLst>
                                    <p:cond delay="0"/>
                                  </p:stCondLst>
                                  <p:childTnLst>
                                    <p:set>
                                      <p:cBhvr>
                                        <p:cTn id="111" dur="1" fill="hold">
                                          <p:stCondLst>
                                            <p:cond delay="0"/>
                                          </p:stCondLst>
                                        </p:cTn>
                                        <p:tgtEl>
                                          <p:spTgt spid="2"/>
                                        </p:tgtEl>
                                        <p:attrNameLst>
                                          <p:attrName>style.visibility</p:attrName>
                                        </p:attrNameLst>
                                      </p:cBhvr>
                                      <p:to>
                                        <p:strVal val="visible"/>
                                      </p:to>
                                    </p:set>
                                    <p:anim calcmode="lin" valueType="num">
                                      <p:cBhvr>
                                        <p:cTn id="112" dur="500" fill="hold"/>
                                        <p:tgtEl>
                                          <p:spTgt spid="2"/>
                                        </p:tgtEl>
                                        <p:attrNameLst>
                                          <p:attrName>ppt_w</p:attrName>
                                        </p:attrNameLst>
                                      </p:cBhvr>
                                      <p:tavLst>
                                        <p:tav tm="0">
                                          <p:val>
                                            <p:fltVal val="0"/>
                                          </p:val>
                                        </p:tav>
                                        <p:tav tm="100000">
                                          <p:val>
                                            <p:strVal val="#ppt_w"/>
                                          </p:val>
                                        </p:tav>
                                      </p:tavLst>
                                    </p:anim>
                                    <p:anim calcmode="lin" valueType="num">
                                      <p:cBhvr>
                                        <p:cTn id="113" dur="500" fill="hold"/>
                                        <p:tgtEl>
                                          <p:spTgt spid="2"/>
                                        </p:tgtEl>
                                        <p:attrNameLst>
                                          <p:attrName>ppt_h</p:attrName>
                                        </p:attrNameLst>
                                      </p:cBhvr>
                                      <p:tavLst>
                                        <p:tav tm="0">
                                          <p:val>
                                            <p:fltVal val="0"/>
                                          </p:val>
                                        </p:tav>
                                        <p:tav tm="100000">
                                          <p:val>
                                            <p:strVal val="#ppt_h"/>
                                          </p:val>
                                        </p:tav>
                                      </p:tavLst>
                                    </p:anim>
                                    <p:animEffect transition="in" filter="fade">
                                      <p:cBhvr>
                                        <p:cTn id="114" dur="500"/>
                                        <p:tgtEl>
                                          <p:spTgt spid="2"/>
                                        </p:tgtEl>
                                      </p:cBhvr>
                                    </p:animEffect>
                                  </p:childTnLst>
                                </p:cTn>
                              </p:par>
                            </p:childTnLst>
                          </p:cTn>
                        </p:par>
                        <p:par>
                          <p:cTn id="115" fill="hold" nodeType="afterGroup">
                            <p:stCondLst>
                              <p:cond delay="26000"/>
                            </p:stCondLst>
                            <p:childTnLst>
                              <p:par>
                                <p:cTn id="116" presetID="53" presetClass="entr" presetSubtype="0" fill="hold" grpId="23" nodeType="after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500" fill="hold"/>
                                        <p:tgtEl>
                                          <p:spTgt spid="2"/>
                                        </p:tgtEl>
                                        <p:attrNameLst>
                                          <p:attrName>ppt_w</p:attrName>
                                        </p:attrNameLst>
                                      </p:cBhvr>
                                      <p:tavLst>
                                        <p:tav tm="0">
                                          <p:val>
                                            <p:fltVal val="0"/>
                                          </p:val>
                                        </p:tav>
                                        <p:tav tm="100000">
                                          <p:val>
                                            <p:strVal val="#ppt_w"/>
                                          </p:val>
                                        </p:tav>
                                      </p:tavLst>
                                    </p:anim>
                                    <p:anim calcmode="lin" valueType="num">
                                      <p:cBhvr>
                                        <p:cTn id="119" dur="500" fill="hold"/>
                                        <p:tgtEl>
                                          <p:spTgt spid="2"/>
                                        </p:tgtEl>
                                        <p:attrNameLst>
                                          <p:attrName>ppt_h</p:attrName>
                                        </p:attrNameLst>
                                      </p:cBhvr>
                                      <p:tavLst>
                                        <p:tav tm="0">
                                          <p:val>
                                            <p:fltVal val="0"/>
                                          </p:val>
                                        </p:tav>
                                        <p:tav tm="100000">
                                          <p:val>
                                            <p:strVal val="#ppt_h"/>
                                          </p:val>
                                        </p:tav>
                                      </p:tavLst>
                                    </p:anim>
                                    <p:animEffect transition="in" filter="fade">
                                      <p:cBhvr>
                                        <p:cTn id="120" dur="500"/>
                                        <p:tgtEl>
                                          <p:spTgt spid="2"/>
                                        </p:tgtEl>
                                      </p:cBhvr>
                                    </p:animEffect>
                                  </p:childTnLst>
                                </p:cTn>
                              </p:par>
                            </p:childTnLst>
                          </p:cTn>
                        </p:par>
                        <p:par>
                          <p:cTn id="121" fill="hold" nodeType="afterGroup">
                            <p:stCondLst>
                              <p:cond delay="26500"/>
                            </p:stCondLst>
                            <p:childTnLst>
                              <p:par>
                                <p:cTn id="122" presetID="39" presetClass="path" presetSubtype="0" accel="50000" decel="50000" fill="hold" grpId="19" nodeType="afterEffect">
                                  <p:stCondLst>
                                    <p:cond delay="0"/>
                                  </p:stCondLst>
                                  <p:childTnLst>
                                    <p:animMotion origin="layout" path="M -0.00694 0.35416 C -0.00694 0.46365 0.07917 0.54838 0.18421 0.54838 C 0.29237 0.54838 0.379 0.46365 0.379 0.35416 C 0.379 0.24398 0.46511 0.15972 0.57327 0.15972 C 0.6783 0.15972 0.76494 0.24398 0.76494 0.35416 " pathEditMode="relative" rAng="0" ptsTypes="fffff">
                                      <p:cBhvr>
                                        <p:cTn id="123" dur="5000" fill="hold"/>
                                        <p:tgtEl>
                                          <p:spTgt spid="2"/>
                                        </p:tgtEl>
                                        <p:attrNameLst>
                                          <p:attrName>ppt_x</p:attrName>
                                          <p:attrName>ppt_y</p:attrName>
                                        </p:attrNameLst>
                                      </p:cBhvr>
                                      <p:rCtr x="38600" y="0"/>
                                    </p:animMotion>
                                  </p:childTnLst>
                                </p:cTn>
                              </p:par>
                            </p:childTnLst>
                          </p:cTn>
                        </p:par>
                        <p:par>
                          <p:cTn id="124" fill="hold" nodeType="afterGroup">
                            <p:stCondLst>
                              <p:cond delay="31500"/>
                            </p:stCondLst>
                            <p:childTnLst>
                              <p:par>
                                <p:cTn id="125" presetID="53" presetClass="entr" presetSubtype="0" fill="hold" grpId="24" nodeType="afterEffect">
                                  <p:stCondLst>
                                    <p:cond delay="0"/>
                                  </p:stCondLst>
                                  <p:childTnLst>
                                    <p:set>
                                      <p:cBhvr>
                                        <p:cTn id="126" dur="1" fill="hold">
                                          <p:stCondLst>
                                            <p:cond delay="0"/>
                                          </p:stCondLst>
                                        </p:cTn>
                                        <p:tgtEl>
                                          <p:spTgt spid="2"/>
                                        </p:tgtEl>
                                        <p:attrNameLst>
                                          <p:attrName>style.visibility</p:attrName>
                                        </p:attrNameLst>
                                      </p:cBhvr>
                                      <p:to>
                                        <p:strVal val="visible"/>
                                      </p:to>
                                    </p:set>
                                    <p:anim calcmode="lin" valueType="num">
                                      <p:cBhvr>
                                        <p:cTn id="127" dur="500" fill="hold"/>
                                        <p:tgtEl>
                                          <p:spTgt spid="2"/>
                                        </p:tgtEl>
                                        <p:attrNameLst>
                                          <p:attrName>ppt_w</p:attrName>
                                        </p:attrNameLst>
                                      </p:cBhvr>
                                      <p:tavLst>
                                        <p:tav tm="0">
                                          <p:val>
                                            <p:fltVal val="0"/>
                                          </p:val>
                                        </p:tav>
                                        <p:tav tm="100000">
                                          <p:val>
                                            <p:strVal val="#ppt_w"/>
                                          </p:val>
                                        </p:tav>
                                      </p:tavLst>
                                    </p:anim>
                                    <p:anim calcmode="lin" valueType="num">
                                      <p:cBhvr>
                                        <p:cTn id="128" dur="500" fill="hold"/>
                                        <p:tgtEl>
                                          <p:spTgt spid="2"/>
                                        </p:tgtEl>
                                        <p:attrNameLst>
                                          <p:attrName>ppt_h</p:attrName>
                                        </p:attrNameLst>
                                      </p:cBhvr>
                                      <p:tavLst>
                                        <p:tav tm="0">
                                          <p:val>
                                            <p:fltVal val="0"/>
                                          </p:val>
                                        </p:tav>
                                        <p:tav tm="100000">
                                          <p:val>
                                            <p:strVal val="#ppt_h"/>
                                          </p:val>
                                        </p:tav>
                                      </p:tavLst>
                                    </p:anim>
                                    <p:animEffect transition="in" filter="fade">
                                      <p:cBhvr>
                                        <p:cTn id="129" dur="500"/>
                                        <p:tgtEl>
                                          <p:spTgt spid="2"/>
                                        </p:tgtEl>
                                      </p:cBhvr>
                                    </p:animEffect>
                                  </p:childTnLst>
                                </p:cTn>
                              </p:par>
                            </p:childTnLst>
                          </p:cTn>
                        </p:par>
                        <p:par>
                          <p:cTn id="130" fill="hold" nodeType="afterGroup">
                            <p:stCondLst>
                              <p:cond delay="32000"/>
                            </p:stCondLst>
                            <p:childTnLst>
                              <p:par>
                                <p:cTn id="131" presetID="53" presetClass="entr" presetSubtype="0" fill="hold" grpId="25" nodeType="afterEffect">
                                  <p:stCondLst>
                                    <p:cond delay="0"/>
                                  </p:stCondLst>
                                  <p:childTnLst>
                                    <p:set>
                                      <p:cBhvr>
                                        <p:cTn id="132" dur="1" fill="hold">
                                          <p:stCondLst>
                                            <p:cond delay="0"/>
                                          </p:stCondLst>
                                        </p:cTn>
                                        <p:tgtEl>
                                          <p:spTgt spid="2"/>
                                        </p:tgtEl>
                                        <p:attrNameLst>
                                          <p:attrName>style.visibility</p:attrName>
                                        </p:attrNameLst>
                                      </p:cBhvr>
                                      <p:to>
                                        <p:strVal val="visible"/>
                                      </p:to>
                                    </p:set>
                                    <p:anim calcmode="lin" valueType="num">
                                      <p:cBhvr>
                                        <p:cTn id="133" dur="500" fill="hold"/>
                                        <p:tgtEl>
                                          <p:spTgt spid="2"/>
                                        </p:tgtEl>
                                        <p:attrNameLst>
                                          <p:attrName>ppt_w</p:attrName>
                                        </p:attrNameLst>
                                      </p:cBhvr>
                                      <p:tavLst>
                                        <p:tav tm="0">
                                          <p:val>
                                            <p:fltVal val="0"/>
                                          </p:val>
                                        </p:tav>
                                        <p:tav tm="100000">
                                          <p:val>
                                            <p:strVal val="#ppt_w"/>
                                          </p:val>
                                        </p:tav>
                                      </p:tavLst>
                                    </p:anim>
                                    <p:anim calcmode="lin" valueType="num">
                                      <p:cBhvr>
                                        <p:cTn id="134" dur="500" fill="hold"/>
                                        <p:tgtEl>
                                          <p:spTgt spid="2"/>
                                        </p:tgtEl>
                                        <p:attrNameLst>
                                          <p:attrName>ppt_h</p:attrName>
                                        </p:attrNameLst>
                                      </p:cBhvr>
                                      <p:tavLst>
                                        <p:tav tm="0">
                                          <p:val>
                                            <p:fltVal val="0"/>
                                          </p:val>
                                        </p:tav>
                                        <p:tav tm="100000">
                                          <p:val>
                                            <p:strVal val="#ppt_h"/>
                                          </p:val>
                                        </p:tav>
                                      </p:tavLst>
                                    </p:anim>
                                    <p:animEffect transition="in" filter="fade">
                                      <p:cBhvr>
                                        <p:cTn id="135" dur="500"/>
                                        <p:tgtEl>
                                          <p:spTgt spid="2"/>
                                        </p:tgtEl>
                                      </p:cBhvr>
                                    </p:animEffect>
                                  </p:childTnLst>
                                </p:cTn>
                              </p:par>
                            </p:childTnLst>
                          </p:cTn>
                        </p:par>
                        <p:par>
                          <p:cTn id="136" fill="hold" nodeType="afterGroup">
                            <p:stCondLst>
                              <p:cond delay="32500"/>
                            </p:stCondLst>
                            <p:childTnLst>
                              <p:par>
                                <p:cTn id="137" presetID="53" presetClass="entr" presetSubtype="0" fill="hold" grpId="26" nodeType="afterEffect">
                                  <p:stCondLst>
                                    <p:cond delay="0"/>
                                  </p:stCondLst>
                                  <p:childTnLst>
                                    <p:set>
                                      <p:cBhvr>
                                        <p:cTn id="138" dur="1" fill="hold">
                                          <p:stCondLst>
                                            <p:cond delay="0"/>
                                          </p:stCondLst>
                                        </p:cTn>
                                        <p:tgtEl>
                                          <p:spTgt spid="2"/>
                                        </p:tgtEl>
                                        <p:attrNameLst>
                                          <p:attrName>style.visibility</p:attrName>
                                        </p:attrNameLst>
                                      </p:cBhvr>
                                      <p:to>
                                        <p:strVal val="visible"/>
                                      </p:to>
                                    </p:set>
                                    <p:anim calcmode="lin" valueType="num">
                                      <p:cBhvr>
                                        <p:cTn id="139" dur="500" fill="hold"/>
                                        <p:tgtEl>
                                          <p:spTgt spid="2"/>
                                        </p:tgtEl>
                                        <p:attrNameLst>
                                          <p:attrName>ppt_w</p:attrName>
                                        </p:attrNameLst>
                                      </p:cBhvr>
                                      <p:tavLst>
                                        <p:tav tm="0">
                                          <p:val>
                                            <p:fltVal val="0"/>
                                          </p:val>
                                        </p:tav>
                                        <p:tav tm="100000">
                                          <p:val>
                                            <p:strVal val="#ppt_w"/>
                                          </p:val>
                                        </p:tav>
                                      </p:tavLst>
                                    </p:anim>
                                    <p:anim calcmode="lin" valueType="num">
                                      <p:cBhvr>
                                        <p:cTn id="140" dur="500" fill="hold"/>
                                        <p:tgtEl>
                                          <p:spTgt spid="2"/>
                                        </p:tgtEl>
                                        <p:attrNameLst>
                                          <p:attrName>ppt_h</p:attrName>
                                        </p:attrNameLst>
                                      </p:cBhvr>
                                      <p:tavLst>
                                        <p:tav tm="0">
                                          <p:val>
                                            <p:fltVal val="0"/>
                                          </p:val>
                                        </p:tav>
                                        <p:tav tm="100000">
                                          <p:val>
                                            <p:strVal val="#ppt_h"/>
                                          </p:val>
                                        </p:tav>
                                      </p:tavLst>
                                    </p:anim>
                                    <p:animEffect transition="in" filter="fade">
                                      <p:cBhvr>
                                        <p:cTn id="141" dur="500"/>
                                        <p:tgtEl>
                                          <p:spTgt spid="2"/>
                                        </p:tgtEl>
                                      </p:cBhvr>
                                    </p:animEffect>
                                  </p:childTnLst>
                                </p:cTn>
                              </p:par>
                            </p:childTnLst>
                          </p:cTn>
                        </p:par>
                        <p:par>
                          <p:cTn id="142" fill="hold" nodeType="afterGroup">
                            <p:stCondLst>
                              <p:cond delay="33000"/>
                            </p:stCondLst>
                            <p:childTnLst>
                              <p:par>
                                <p:cTn id="143" presetID="6" presetClass="exit" presetSubtype="16" fill="hold" grpId="27" nodeType="afterEffect">
                                  <p:stCondLst>
                                    <p:cond delay="0"/>
                                  </p:stCondLst>
                                  <p:childTnLst>
                                    <p:animEffect transition="out" filter="circle(in)">
                                      <p:cBhvr>
                                        <p:cTn id="144" dur="2000"/>
                                        <p:tgtEl>
                                          <p:spTgt spid="2"/>
                                        </p:tgtEl>
                                      </p:cBhvr>
                                    </p:animEffect>
                                    <p:set>
                                      <p:cBhvr>
                                        <p:cTn id="145"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2" grpId="11" animBg="1"/>
      <p:bldP spid="2" grpId="12" animBg="1"/>
      <p:bldP spid="2" grpId="13" animBg="1"/>
      <p:bldP spid="2" grpId="14" animBg="1"/>
      <p:bldP spid="2" grpId="15" animBg="1"/>
      <p:bldP spid="2" grpId="16" animBg="1"/>
      <p:bldP spid="2" grpId="17" animBg="1"/>
      <p:bldP spid="2" grpId="18" animBg="1"/>
      <p:bldP spid="2" grpId="19" animBg="1"/>
      <p:bldP spid="2" grpId="20" animBg="1"/>
      <p:bldP spid="2" grpId="21" animBg="1"/>
      <p:bldP spid="2" grpId="22" animBg="1"/>
      <p:bldP spid="2" grpId="23" animBg="1"/>
      <p:bldP spid="2" grpId="24" animBg="1"/>
      <p:bldP spid="2" grpId="25" animBg="1"/>
      <p:bldP spid="2" grpId="26" animBg="1"/>
      <p:bldP spid="2" grpId="27"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6" name="Улыбающееся лицо 5"/>
          <p:cNvSpPr/>
          <p:nvPr/>
        </p:nvSpPr>
        <p:spPr>
          <a:xfrm>
            <a:off x="1143000" y="785813"/>
            <a:ext cx="6643688" cy="5357812"/>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123" name="Picture 3" descr="C:\мама\Мои рисунки\глаза\00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14500"/>
            <a:ext cx="221456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C:\мама\Мои рисунки\глаза\00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2071688" y="1785938"/>
            <a:ext cx="23431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311577"/>
      </p:ext>
    </p:extLst>
  </p:cSld>
  <p:clrMapOvr>
    <a:masterClrMapping/>
  </p:clrMapOvr>
  <p:transition advClick="0" advTm="9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18900000" scaled="1"/>
        </a:gradFill>
        <a:effectLst/>
      </p:bgPr>
    </p:bg>
    <p:spTree>
      <p:nvGrpSpPr>
        <p:cNvPr id="1" name=""/>
        <p:cNvGrpSpPr/>
        <p:nvPr/>
      </p:nvGrpSpPr>
      <p:grpSpPr>
        <a:xfrm>
          <a:off x="0" y="0"/>
          <a:ext cx="0" cy="0"/>
          <a:chOff x="0" y="0"/>
          <a:chExt cx="0" cy="0"/>
        </a:xfrm>
      </p:grpSpPr>
      <p:grpSp>
        <p:nvGrpSpPr>
          <p:cNvPr id="2" name="Group 38"/>
          <p:cNvGrpSpPr>
            <a:grpSpLocks/>
          </p:cNvGrpSpPr>
          <p:nvPr/>
        </p:nvGrpSpPr>
        <p:grpSpPr bwMode="auto">
          <a:xfrm>
            <a:off x="827088" y="260350"/>
            <a:ext cx="1008062" cy="936625"/>
            <a:chOff x="340" y="1253"/>
            <a:chExt cx="635" cy="590"/>
          </a:xfrm>
        </p:grpSpPr>
        <p:sp>
          <p:nvSpPr>
            <p:cNvPr id="6174" name="AutoShape 28"/>
            <p:cNvSpPr>
              <a:spLocks noChangeArrowheads="1"/>
            </p:cNvSpPr>
            <p:nvPr/>
          </p:nvSpPr>
          <p:spPr bwMode="auto">
            <a:xfrm>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6175" name="AutoShape 32"/>
            <p:cNvSpPr>
              <a:spLocks noChangeArrowheads="1"/>
            </p:cNvSpPr>
            <p:nvPr/>
          </p:nvSpPr>
          <p:spPr bwMode="auto">
            <a:xfrm rot="2241328">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grpSp>
      <p:grpSp>
        <p:nvGrpSpPr>
          <p:cNvPr id="3" name="Group 42"/>
          <p:cNvGrpSpPr>
            <a:grpSpLocks/>
          </p:cNvGrpSpPr>
          <p:nvPr/>
        </p:nvGrpSpPr>
        <p:grpSpPr bwMode="auto">
          <a:xfrm>
            <a:off x="7164388" y="3573463"/>
            <a:ext cx="1008062" cy="936625"/>
            <a:chOff x="340" y="1253"/>
            <a:chExt cx="635" cy="590"/>
          </a:xfrm>
        </p:grpSpPr>
        <p:sp>
          <p:nvSpPr>
            <p:cNvPr id="6172" name="AutoShape 43"/>
            <p:cNvSpPr>
              <a:spLocks noChangeArrowheads="1"/>
            </p:cNvSpPr>
            <p:nvPr/>
          </p:nvSpPr>
          <p:spPr bwMode="auto">
            <a:xfrm>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6173" name="AutoShape 44"/>
            <p:cNvSpPr>
              <a:spLocks noChangeArrowheads="1"/>
            </p:cNvSpPr>
            <p:nvPr/>
          </p:nvSpPr>
          <p:spPr bwMode="auto">
            <a:xfrm rot="2241328">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grpSp>
      <p:grpSp>
        <p:nvGrpSpPr>
          <p:cNvPr id="4" name="Group 48"/>
          <p:cNvGrpSpPr>
            <a:grpSpLocks/>
          </p:cNvGrpSpPr>
          <p:nvPr/>
        </p:nvGrpSpPr>
        <p:grpSpPr bwMode="auto">
          <a:xfrm>
            <a:off x="4859338" y="3068638"/>
            <a:ext cx="1008062" cy="936625"/>
            <a:chOff x="340" y="1253"/>
            <a:chExt cx="635" cy="590"/>
          </a:xfrm>
        </p:grpSpPr>
        <p:sp>
          <p:nvSpPr>
            <p:cNvPr id="6170" name="AutoShape 49"/>
            <p:cNvSpPr>
              <a:spLocks noChangeArrowheads="1"/>
            </p:cNvSpPr>
            <p:nvPr/>
          </p:nvSpPr>
          <p:spPr bwMode="auto">
            <a:xfrm>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6171" name="AutoShape 50"/>
            <p:cNvSpPr>
              <a:spLocks noChangeArrowheads="1"/>
            </p:cNvSpPr>
            <p:nvPr/>
          </p:nvSpPr>
          <p:spPr bwMode="auto">
            <a:xfrm rot="2241328">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grpSp>
      <p:grpSp>
        <p:nvGrpSpPr>
          <p:cNvPr id="5" name="Group 51"/>
          <p:cNvGrpSpPr>
            <a:grpSpLocks/>
          </p:cNvGrpSpPr>
          <p:nvPr/>
        </p:nvGrpSpPr>
        <p:grpSpPr bwMode="auto">
          <a:xfrm>
            <a:off x="2051050" y="2492375"/>
            <a:ext cx="1008063" cy="936625"/>
            <a:chOff x="340" y="1253"/>
            <a:chExt cx="635" cy="590"/>
          </a:xfrm>
        </p:grpSpPr>
        <p:sp>
          <p:nvSpPr>
            <p:cNvPr id="6168" name="AutoShape 52"/>
            <p:cNvSpPr>
              <a:spLocks noChangeArrowheads="1"/>
            </p:cNvSpPr>
            <p:nvPr/>
          </p:nvSpPr>
          <p:spPr bwMode="auto">
            <a:xfrm>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6169" name="AutoShape 53"/>
            <p:cNvSpPr>
              <a:spLocks noChangeArrowheads="1"/>
            </p:cNvSpPr>
            <p:nvPr/>
          </p:nvSpPr>
          <p:spPr bwMode="auto">
            <a:xfrm rot="2241328">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grpSp>
      <p:grpSp>
        <p:nvGrpSpPr>
          <p:cNvPr id="6" name="Group 57"/>
          <p:cNvGrpSpPr>
            <a:grpSpLocks/>
          </p:cNvGrpSpPr>
          <p:nvPr/>
        </p:nvGrpSpPr>
        <p:grpSpPr bwMode="auto">
          <a:xfrm>
            <a:off x="900113" y="5445125"/>
            <a:ext cx="1008062" cy="936625"/>
            <a:chOff x="340" y="1253"/>
            <a:chExt cx="635" cy="590"/>
          </a:xfrm>
        </p:grpSpPr>
        <p:sp>
          <p:nvSpPr>
            <p:cNvPr id="6166" name="AutoShape 58"/>
            <p:cNvSpPr>
              <a:spLocks noChangeArrowheads="1"/>
            </p:cNvSpPr>
            <p:nvPr/>
          </p:nvSpPr>
          <p:spPr bwMode="auto">
            <a:xfrm>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6167" name="AutoShape 59"/>
            <p:cNvSpPr>
              <a:spLocks noChangeArrowheads="1"/>
            </p:cNvSpPr>
            <p:nvPr/>
          </p:nvSpPr>
          <p:spPr bwMode="auto">
            <a:xfrm rot="2241328">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grpSp>
      <p:grpSp>
        <p:nvGrpSpPr>
          <p:cNvPr id="7" name="Group 60"/>
          <p:cNvGrpSpPr>
            <a:grpSpLocks/>
          </p:cNvGrpSpPr>
          <p:nvPr/>
        </p:nvGrpSpPr>
        <p:grpSpPr bwMode="auto">
          <a:xfrm>
            <a:off x="4356100" y="4941888"/>
            <a:ext cx="1008063" cy="936625"/>
            <a:chOff x="340" y="1253"/>
            <a:chExt cx="635" cy="590"/>
          </a:xfrm>
        </p:grpSpPr>
        <p:sp>
          <p:nvSpPr>
            <p:cNvPr id="6164" name="AutoShape 61"/>
            <p:cNvSpPr>
              <a:spLocks noChangeArrowheads="1"/>
            </p:cNvSpPr>
            <p:nvPr/>
          </p:nvSpPr>
          <p:spPr bwMode="auto">
            <a:xfrm>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6165" name="AutoShape 62"/>
            <p:cNvSpPr>
              <a:spLocks noChangeArrowheads="1"/>
            </p:cNvSpPr>
            <p:nvPr/>
          </p:nvSpPr>
          <p:spPr bwMode="auto">
            <a:xfrm rot="2241328">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grpSp>
      <p:grpSp>
        <p:nvGrpSpPr>
          <p:cNvPr id="8" name="Group 63"/>
          <p:cNvGrpSpPr>
            <a:grpSpLocks/>
          </p:cNvGrpSpPr>
          <p:nvPr/>
        </p:nvGrpSpPr>
        <p:grpSpPr bwMode="auto">
          <a:xfrm>
            <a:off x="5292725" y="1341438"/>
            <a:ext cx="1008063" cy="936625"/>
            <a:chOff x="340" y="1253"/>
            <a:chExt cx="635" cy="590"/>
          </a:xfrm>
        </p:grpSpPr>
        <p:sp>
          <p:nvSpPr>
            <p:cNvPr id="6162" name="AutoShape 64"/>
            <p:cNvSpPr>
              <a:spLocks noChangeArrowheads="1"/>
            </p:cNvSpPr>
            <p:nvPr/>
          </p:nvSpPr>
          <p:spPr bwMode="auto">
            <a:xfrm>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6163" name="AutoShape 65"/>
            <p:cNvSpPr>
              <a:spLocks noChangeArrowheads="1"/>
            </p:cNvSpPr>
            <p:nvPr/>
          </p:nvSpPr>
          <p:spPr bwMode="auto">
            <a:xfrm rot="2241328">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grpSp>
      <p:grpSp>
        <p:nvGrpSpPr>
          <p:cNvPr id="9" name="Group 66"/>
          <p:cNvGrpSpPr>
            <a:grpSpLocks/>
          </p:cNvGrpSpPr>
          <p:nvPr/>
        </p:nvGrpSpPr>
        <p:grpSpPr bwMode="auto">
          <a:xfrm>
            <a:off x="3924300" y="260350"/>
            <a:ext cx="1008063" cy="936625"/>
            <a:chOff x="340" y="1253"/>
            <a:chExt cx="635" cy="590"/>
          </a:xfrm>
        </p:grpSpPr>
        <p:sp>
          <p:nvSpPr>
            <p:cNvPr id="6160" name="AutoShape 67"/>
            <p:cNvSpPr>
              <a:spLocks noChangeArrowheads="1"/>
            </p:cNvSpPr>
            <p:nvPr/>
          </p:nvSpPr>
          <p:spPr bwMode="auto">
            <a:xfrm>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6161" name="AutoShape 68"/>
            <p:cNvSpPr>
              <a:spLocks noChangeArrowheads="1"/>
            </p:cNvSpPr>
            <p:nvPr/>
          </p:nvSpPr>
          <p:spPr bwMode="auto">
            <a:xfrm rot="2241328">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grpSp>
      <p:grpSp>
        <p:nvGrpSpPr>
          <p:cNvPr id="10" name="Group 72"/>
          <p:cNvGrpSpPr>
            <a:grpSpLocks/>
          </p:cNvGrpSpPr>
          <p:nvPr/>
        </p:nvGrpSpPr>
        <p:grpSpPr bwMode="auto">
          <a:xfrm>
            <a:off x="7451725" y="260350"/>
            <a:ext cx="1008063" cy="936625"/>
            <a:chOff x="340" y="1253"/>
            <a:chExt cx="635" cy="590"/>
          </a:xfrm>
        </p:grpSpPr>
        <p:sp>
          <p:nvSpPr>
            <p:cNvPr id="6158" name="AutoShape 73"/>
            <p:cNvSpPr>
              <a:spLocks noChangeArrowheads="1"/>
            </p:cNvSpPr>
            <p:nvPr/>
          </p:nvSpPr>
          <p:spPr bwMode="auto">
            <a:xfrm>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6159" name="AutoShape 74"/>
            <p:cNvSpPr>
              <a:spLocks noChangeArrowheads="1"/>
            </p:cNvSpPr>
            <p:nvPr/>
          </p:nvSpPr>
          <p:spPr bwMode="auto">
            <a:xfrm rot="2241328">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grpSp>
      <p:grpSp>
        <p:nvGrpSpPr>
          <p:cNvPr id="11" name="Group 75"/>
          <p:cNvGrpSpPr>
            <a:grpSpLocks/>
          </p:cNvGrpSpPr>
          <p:nvPr/>
        </p:nvGrpSpPr>
        <p:grpSpPr bwMode="auto">
          <a:xfrm>
            <a:off x="3924300" y="2420938"/>
            <a:ext cx="1008063" cy="936625"/>
            <a:chOff x="340" y="1253"/>
            <a:chExt cx="635" cy="590"/>
          </a:xfrm>
        </p:grpSpPr>
        <p:sp>
          <p:nvSpPr>
            <p:cNvPr id="6156" name="AutoShape 76"/>
            <p:cNvSpPr>
              <a:spLocks noChangeArrowheads="1"/>
            </p:cNvSpPr>
            <p:nvPr/>
          </p:nvSpPr>
          <p:spPr bwMode="auto">
            <a:xfrm>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6157" name="AutoShape 77"/>
            <p:cNvSpPr>
              <a:spLocks noChangeArrowheads="1"/>
            </p:cNvSpPr>
            <p:nvPr/>
          </p:nvSpPr>
          <p:spPr bwMode="auto">
            <a:xfrm rot="2241328">
              <a:off x="340" y="1253"/>
              <a:ext cx="635" cy="590"/>
            </a:xfrm>
            <a:prstGeom prst="star4">
              <a:avLst>
                <a:gd name="adj" fmla="val 12500"/>
              </a:avLst>
            </a:prstGeom>
            <a:gradFill rotWithShape="1">
              <a:gsLst>
                <a:gs pos="0">
                  <a:srgbClr val="FFFF99"/>
                </a:gs>
                <a:gs pos="100000">
                  <a:srgbClr val="80008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grpSp>
    </p:spTree>
    <p:extLst>
      <p:ext uri="{BB962C8B-B14F-4D97-AF65-F5344CB8AC3E}">
        <p14:creationId xmlns:p14="http://schemas.microsoft.com/office/powerpoint/2010/main" val="417927558"/>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 presetClass="exit" presetSubtype="0" fill="hold" nodeType="after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par>
                          <p:cTn id="13" fill="hold" nodeType="afterGroup">
                            <p:stCondLst>
                              <p:cond delay="500"/>
                            </p:stCondLst>
                            <p:childTnLst>
                              <p:par>
                                <p:cTn id="14" presetID="53"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nodeType="afterGroup">
                            <p:stCondLst>
                              <p:cond delay="1000"/>
                            </p:stCondLst>
                            <p:childTnLst>
                              <p:par>
                                <p:cTn id="20" presetID="1" presetClass="exit" presetSubtype="0" fill="hold" nodeType="after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par>
                          <p:cTn id="22" fill="hold" nodeType="afterGroup">
                            <p:stCondLst>
                              <p:cond delay="1000"/>
                            </p:stCondLst>
                            <p:childTnLst>
                              <p:par>
                                <p:cTn id="23" presetID="53"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nodeType="afterGroup">
                            <p:stCondLst>
                              <p:cond delay="1500"/>
                            </p:stCondLst>
                            <p:childTnLst>
                              <p:par>
                                <p:cTn id="29" presetID="1" presetClass="exit" presetSubtype="0" fill="hold" nodeType="after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par>
                          <p:cTn id="31" fill="hold" nodeType="afterGroup">
                            <p:stCondLst>
                              <p:cond delay="1500"/>
                            </p:stCondLst>
                            <p:childTnLst>
                              <p:par>
                                <p:cTn id="32" presetID="53"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nodeType="afterGroup">
                            <p:stCondLst>
                              <p:cond delay="2000"/>
                            </p:stCondLst>
                            <p:childTnLst>
                              <p:par>
                                <p:cTn id="38" presetID="1" presetClass="exit" presetSubtype="0" fill="hold" nodeType="afterEffect">
                                  <p:stCondLst>
                                    <p:cond delay="0"/>
                                  </p:stCondLst>
                                  <p:childTnLst>
                                    <p:set>
                                      <p:cBhvr>
                                        <p:cTn id="39" dur="1" fill="hold">
                                          <p:stCondLst>
                                            <p:cond delay="0"/>
                                          </p:stCondLst>
                                        </p:cTn>
                                        <p:tgtEl>
                                          <p:spTgt spid="8"/>
                                        </p:tgtEl>
                                        <p:attrNameLst>
                                          <p:attrName>style.visibility</p:attrName>
                                        </p:attrNameLst>
                                      </p:cBhvr>
                                      <p:to>
                                        <p:strVal val="hidden"/>
                                      </p:to>
                                    </p:set>
                                  </p:childTnLst>
                                </p:cTn>
                              </p:par>
                            </p:childTnLst>
                          </p:cTn>
                        </p:par>
                        <p:par>
                          <p:cTn id="40" fill="hold" nodeType="afterGroup">
                            <p:stCondLst>
                              <p:cond delay="2000"/>
                            </p:stCondLst>
                            <p:childTnLst>
                              <p:par>
                                <p:cTn id="41" presetID="53"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nodeType="afterGroup">
                            <p:stCondLst>
                              <p:cond delay="2500"/>
                            </p:stCondLst>
                            <p:childTnLst>
                              <p:par>
                                <p:cTn id="47" presetID="1" presetClass="exit" presetSubtype="0" fill="hold" nodeType="after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par>
                          <p:cTn id="49" fill="hold" nodeType="afterGroup">
                            <p:stCondLst>
                              <p:cond delay="2500"/>
                            </p:stCondLst>
                            <p:childTnLst>
                              <p:par>
                                <p:cTn id="50" presetID="53"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par>
                          <p:cTn id="55" fill="hold" nodeType="afterGroup">
                            <p:stCondLst>
                              <p:cond delay="3000"/>
                            </p:stCondLst>
                            <p:childTnLst>
                              <p:par>
                                <p:cTn id="56" presetID="1" presetClass="exit" presetSubtype="0" fill="hold" nodeType="afterEffect">
                                  <p:stCondLst>
                                    <p:cond delay="0"/>
                                  </p:stCondLst>
                                  <p:childTnLst>
                                    <p:set>
                                      <p:cBhvr>
                                        <p:cTn id="57" dur="1" fill="hold">
                                          <p:stCondLst>
                                            <p:cond delay="0"/>
                                          </p:stCondLst>
                                        </p:cTn>
                                        <p:tgtEl>
                                          <p:spTgt spid="4"/>
                                        </p:tgtEl>
                                        <p:attrNameLst>
                                          <p:attrName>style.visibility</p:attrName>
                                        </p:attrNameLst>
                                      </p:cBhvr>
                                      <p:to>
                                        <p:strVal val="hidden"/>
                                      </p:to>
                                    </p:set>
                                  </p:childTnLst>
                                </p:cTn>
                              </p:par>
                            </p:childTnLst>
                          </p:cTn>
                        </p:par>
                        <p:par>
                          <p:cTn id="58" fill="hold" nodeType="afterGroup">
                            <p:stCondLst>
                              <p:cond delay="3000"/>
                            </p:stCondLst>
                            <p:childTnLst>
                              <p:par>
                                <p:cTn id="59" presetID="53"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par>
                          <p:cTn id="64" fill="hold" nodeType="afterGroup">
                            <p:stCondLst>
                              <p:cond delay="3500"/>
                            </p:stCondLst>
                            <p:childTnLst>
                              <p:par>
                                <p:cTn id="65" presetID="1" presetClass="exit" presetSubtype="0" fill="hold" nodeType="afterEffect">
                                  <p:stCondLst>
                                    <p:cond delay="0"/>
                                  </p:stCondLst>
                                  <p:childTnLst>
                                    <p:set>
                                      <p:cBhvr>
                                        <p:cTn id="66" dur="1" fill="hold">
                                          <p:stCondLst>
                                            <p:cond delay="0"/>
                                          </p:stCondLst>
                                        </p:cTn>
                                        <p:tgtEl>
                                          <p:spTgt spid="3"/>
                                        </p:tgtEl>
                                        <p:attrNameLst>
                                          <p:attrName>style.visibility</p:attrName>
                                        </p:attrNameLst>
                                      </p:cBhvr>
                                      <p:to>
                                        <p:strVal val="hidden"/>
                                      </p:to>
                                    </p:set>
                                  </p:childTnLst>
                                </p:cTn>
                              </p:par>
                            </p:childTnLst>
                          </p:cTn>
                        </p:par>
                        <p:par>
                          <p:cTn id="67" fill="hold" nodeType="afterGroup">
                            <p:stCondLst>
                              <p:cond delay="3500"/>
                            </p:stCondLst>
                            <p:childTnLst>
                              <p:par>
                                <p:cTn id="68" presetID="53" presetClass="entr" presetSubtype="0"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par>
                          <p:cTn id="73" fill="hold" nodeType="afterGroup">
                            <p:stCondLst>
                              <p:cond delay="4000"/>
                            </p:stCondLst>
                            <p:childTnLst>
                              <p:par>
                                <p:cTn id="74" presetID="1" presetClass="exit" presetSubtype="0" fill="hold" nodeType="afterEffect">
                                  <p:stCondLst>
                                    <p:cond delay="0"/>
                                  </p:stCondLst>
                                  <p:childTnLst>
                                    <p:set>
                                      <p:cBhvr>
                                        <p:cTn id="75" dur="1" fill="hold">
                                          <p:stCondLst>
                                            <p:cond delay="0"/>
                                          </p:stCondLst>
                                        </p:cTn>
                                        <p:tgtEl>
                                          <p:spTgt spid="7"/>
                                        </p:tgtEl>
                                        <p:attrNameLst>
                                          <p:attrName>style.visibility</p:attrName>
                                        </p:attrNameLst>
                                      </p:cBhvr>
                                      <p:to>
                                        <p:strVal val="hidden"/>
                                      </p:to>
                                    </p:set>
                                  </p:childTnLst>
                                </p:cTn>
                              </p:par>
                            </p:childTnLst>
                          </p:cTn>
                        </p:par>
                        <p:par>
                          <p:cTn id="76" fill="hold" nodeType="afterGroup">
                            <p:stCondLst>
                              <p:cond delay="4000"/>
                            </p:stCondLst>
                            <p:childTnLst>
                              <p:par>
                                <p:cTn id="77" presetID="53"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par>
                          <p:cTn id="82" fill="hold" nodeType="afterGroup">
                            <p:stCondLst>
                              <p:cond delay="4500"/>
                            </p:stCondLst>
                            <p:childTnLst>
                              <p:par>
                                <p:cTn id="83" presetID="1" presetClass="exit" presetSubtype="0" fill="hold" nodeType="afterEffect">
                                  <p:stCondLst>
                                    <p:cond delay="0"/>
                                  </p:stCondLst>
                                  <p:childTnLst>
                                    <p:set>
                                      <p:cBhvr>
                                        <p:cTn id="84" dur="1" fill="hold">
                                          <p:stCondLst>
                                            <p:cond delay="0"/>
                                          </p:stCondLst>
                                        </p:cTn>
                                        <p:tgtEl>
                                          <p:spTgt spid="6"/>
                                        </p:tgtEl>
                                        <p:attrNameLst>
                                          <p:attrName>style.visibility</p:attrName>
                                        </p:attrNameLst>
                                      </p:cBhvr>
                                      <p:to>
                                        <p:strVal val="hidden"/>
                                      </p:to>
                                    </p:set>
                                  </p:childTnLst>
                                </p:cTn>
                              </p:par>
                            </p:childTnLst>
                          </p:cTn>
                        </p:par>
                        <p:par>
                          <p:cTn id="85" fill="hold" nodeType="afterGroup">
                            <p:stCondLst>
                              <p:cond delay="4500"/>
                            </p:stCondLst>
                            <p:childTnLst>
                              <p:par>
                                <p:cTn id="86" presetID="53" presetClass="entr" presetSubtype="0" fill="hold" nodeType="after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Effect transition="in" filter="fade">
                                      <p:cBhvr>
                                        <p:cTn id="90" dur="500"/>
                                        <p:tgtEl>
                                          <p:spTgt spid="6"/>
                                        </p:tgtEl>
                                      </p:cBhvr>
                                    </p:animEffect>
                                  </p:childTnLst>
                                </p:cTn>
                              </p:par>
                            </p:childTnLst>
                          </p:cTn>
                        </p:par>
                        <p:par>
                          <p:cTn id="91" fill="hold" nodeType="afterGroup">
                            <p:stCondLst>
                              <p:cond delay="5000"/>
                            </p:stCondLst>
                            <p:childTnLst>
                              <p:par>
                                <p:cTn id="92" presetID="1" presetClass="exit" presetSubtype="0" fill="hold" nodeType="afterEffect">
                                  <p:stCondLst>
                                    <p:cond delay="0"/>
                                  </p:stCondLst>
                                  <p:childTnLst>
                                    <p:set>
                                      <p:cBhvr>
                                        <p:cTn id="93" dur="1" fill="hold">
                                          <p:stCondLst>
                                            <p:cond delay="0"/>
                                          </p:stCondLst>
                                        </p:cTn>
                                        <p:tgtEl>
                                          <p:spTgt spid="6"/>
                                        </p:tgtEl>
                                        <p:attrNameLst>
                                          <p:attrName>style.visibility</p:attrName>
                                        </p:attrNameLst>
                                      </p:cBhvr>
                                      <p:to>
                                        <p:strVal val="hidden"/>
                                      </p:to>
                                    </p:set>
                                  </p:childTnLst>
                                </p:cTn>
                              </p:par>
                            </p:childTnLst>
                          </p:cTn>
                        </p:par>
                        <p:par>
                          <p:cTn id="94" fill="hold" nodeType="afterGroup">
                            <p:stCondLst>
                              <p:cond delay="5000"/>
                            </p:stCondLst>
                            <p:childTnLst>
                              <p:par>
                                <p:cTn id="95" presetID="53" presetClass="entr" presetSubtype="0"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p:cTn id="97" dur="500" fill="hold"/>
                                        <p:tgtEl>
                                          <p:spTgt spid="7"/>
                                        </p:tgtEl>
                                        <p:attrNameLst>
                                          <p:attrName>ppt_w</p:attrName>
                                        </p:attrNameLst>
                                      </p:cBhvr>
                                      <p:tavLst>
                                        <p:tav tm="0">
                                          <p:val>
                                            <p:fltVal val="0"/>
                                          </p:val>
                                        </p:tav>
                                        <p:tav tm="100000">
                                          <p:val>
                                            <p:strVal val="#ppt_w"/>
                                          </p:val>
                                        </p:tav>
                                      </p:tavLst>
                                    </p:anim>
                                    <p:anim calcmode="lin" valueType="num">
                                      <p:cBhvr>
                                        <p:cTn id="98" dur="500" fill="hold"/>
                                        <p:tgtEl>
                                          <p:spTgt spid="7"/>
                                        </p:tgtEl>
                                        <p:attrNameLst>
                                          <p:attrName>ppt_h</p:attrName>
                                        </p:attrNameLst>
                                      </p:cBhvr>
                                      <p:tavLst>
                                        <p:tav tm="0">
                                          <p:val>
                                            <p:fltVal val="0"/>
                                          </p:val>
                                        </p:tav>
                                        <p:tav tm="100000">
                                          <p:val>
                                            <p:strVal val="#ppt_h"/>
                                          </p:val>
                                        </p:tav>
                                      </p:tavLst>
                                    </p:anim>
                                    <p:animEffect transition="in" filter="fade">
                                      <p:cBhvr>
                                        <p:cTn id="99" dur="500"/>
                                        <p:tgtEl>
                                          <p:spTgt spid="7"/>
                                        </p:tgtEl>
                                      </p:cBhvr>
                                    </p:animEffect>
                                  </p:childTnLst>
                                </p:cTn>
                              </p:par>
                            </p:childTnLst>
                          </p:cTn>
                        </p:par>
                        <p:par>
                          <p:cTn id="100" fill="hold" nodeType="afterGroup">
                            <p:stCondLst>
                              <p:cond delay="5500"/>
                            </p:stCondLst>
                            <p:childTnLst>
                              <p:par>
                                <p:cTn id="101" presetID="1" presetClass="exit" presetSubtype="0" fill="hold" nodeType="afterEffect">
                                  <p:stCondLst>
                                    <p:cond delay="0"/>
                                  </p:stCondLst>
                                  <p:childTnLst>
                                    <p:set>
                                      <p:cBhvr>
                                        <p:cTn id="102" dur="1" fill="hold">
                                          <p:stCondLst>
                                            <p:cond delay="0"/>
                                          </p:stCondLst>
                                        </p:cTn>
                                        <p:tgtEl>
                                          <p:spTgt spid="7"/>
                                        </p:tgtEl>
                                        <p:attrNameLst>
                                          <p:attrName>style.visibility</p:attrName>
                                        </p:attrNameLst>
                                      </p:cBhvr>
                                      <p:to>
                                        <p:strVal val="hidden"/>
                                      </p:to>
                                    </p:set>
                                  </p:childTnLst>
                                </p:cTn>
                              </p:par>
                            </p:childTnLst>
                          </p:cTn>
                        </p:par>
                        <p:par>
                          <p:cTn id="103" fill="hold" nodeType="afterGroup">
                            <p:stCondLst>
                              <p:cond delay="5500"/>
                            </p:stCondLst>
                            <p:childTnLst>
                              <p:par>
                                <p:cTn id="104" presetID="53" presetClass="entr" presetSubtype="0" fill="hold" nodeType="afterEffect">
                                  <p:stCondLst>
                                    <p:cond delay="0"/>
                                  </p:stCondLst>
                                  <p:childTnLst>
                                    <p:set>
                                      <p:cBhvr>
                                        <p:cTn id="105" dur="1" fill="hold">
                                          <p:stCondLst>
                                            <p:cond delay="0"/>
                                          </p:stCondLst>
                                        </p:cTn>
                                        <p:tgtEl>
                                          <p:spTgt spid="3"/>
                                        </p:tgtEl>
                                        <p:attrNameLst>
                                          <p:attrName>style.visibility</p:attrName>
                                        </p:attrNameLst>
                                      </p:cBhvr>
                                      <p:to>
                                        <p:strVal val="visible"/>
                                      </p:to>
                                    </p:set>
                                    <p:anim calcmode="lin" valueType="num">
                                      <p:cBhvr>
                                        <p:cTn id="106" dur="500" fill="hold"/>
                                        <p:tgtEl>
                                          <p:spTgt spid="3"/>
                                        </p:tgtEl>
                                        <p:attrNameLst>
                                          <p:attrName>ppt_w</p:attrName>
                                        </p:attrNameLst>
                                      </p:cBhvr>
                                      <p:tavLst>
                                        <p:tav tm="0">
                                          <p:val>
                                            <p:fltVal val="0"/>
                                          </p:val>
                                        </p:tav>
                                        <p:tav tm="100000">
                                          <p:val>
                                            <p:strVal val="#ppt_w"/>
                                          </p:val>
                                        </p:tav>
                                      </p:tavLst>
                                    </p:anim>
                                    <p:anim calcmode="lin" valueType="num">
                                      <p:cBhvr>
                                        <p:cTn id="107" dur="500" fill="hold"/>
                                        <p:tgtEl>
                                          <p:spTgt spid="3"/>
                                        </p:tgtEl>
                                        <p:attrNameLst>
                                          <p:attrName>ppt_h</p:attrName>
                                        </p:attrNameLst>
                                      </p:cBhvr>
                                      <p:tavLst>
                                        <p:tav tm="0">
                                          <p:val>
                                            <p:fltVal val="0"/>
                                          </p:val>
                                        </p:tav>
                                        <p:tav tm="100000">
                                          <p:val>
                                            <p:strVal val="#ppt_h"/>
                                          </p:val>
                                        </p:tav>
                                      </p:tavLst>
                                    </p:anim>
                                    <p:animEffect transition="in" filter="fade">
                                      <p:cBhvr>
                                        <p:cTn id="108" dur="500"/>
                                        <p:tgtEl>
                                          <p:spTgt spid="3"/>
                                        </p:tgtEl>
                                      </p:cBhvr>
                                    </p:animEffect>
                                  </p:childTnLst>
                                </p:cTn>
                              </p:par>
                            </p:childTnLst>
                          </p:cTn>
                        </p:par>
                        <p:par>
                          <p:cTn id="109" fill="hold" nodeType="afterGroup">
                            <p:stCondLst>
                              <p:cond delay="6000"/>
                            </p:stCondLst>
                            <p:childTnLst>
                              <p:par>
                                <p:cTn id="110" presetID="1" presetClass="exit" presetSubtype="0" fill="hold" nodeType="afterEffect">
                                  <p:stCondLst>
                                    <p:cond delay="0"/>
                                  </p:stCondLst>
                                  <p:childTnLst>
                                    <p:set>
                                      <p:cBhvr>
                                        <p:cTn id="111" dur="1" fill="hold">
                                          <p:stCondLst>
                                            <p:cond delay="0"/>
                                          </p:stCondLst>
                                        </p:cTn>
                                        <p:tgtEl>
                                          <p:spTgt spid="3"/>
                                        </p:tgtEl>
                                        <p:attrNameLst>
                                          <p:attrName>style.visibility</p:attrName>
                                        </p:attrNameLst>
                                      </p:cBhvr>
                                      <p:to>
                                        <p:strVal val="hidden"/>
                                      </p:to>
                                    </p:set>
                                  </p:childTnLst>
                                </p:cTn>
                              </p:par>
                            </p:childTnLst>
                          </p:cTn>
                        </p:par>
                        <p:par>
                          <p:cTn id="112" fill="hold" nodeType="afterGroup">
                            <p:stCondLst>
                              <p:cond delay="6000"/>
                            </p:stCondLst>
                            <p:childTnLst>
                              <p:par>
                                <p:cTn id="113" presetID="53" presetClass="entr" presetSubtype="0" fill="hold" nodeType="afterEffect">
                                  <p:stCondLst>
                                    <p:cond delay="0"/>
                                  </p:stCondLst>
                                  <p:childTnLst>
                                    <p:set>
                                      <p:cBhvr>
                                        <p:cTn id="114" dur="1" fill="hold">
                                          <p:stCondLst>
                                            <p:cond delay="0"/>
                                          </p:stCondLst>
                                        </p:cTn>
                                        <p:tgtEl>
                                          <p:spTgt spid="4"/>
                                        </p:tgtEl>
                                        <p:attrNameLst>
                                          <p:attrName>style.visibility</p:attrName>
                                        </p:attrNameLst>
                                      </p:cBhvr>
                                      <p:to>
                                        <p:strVal val="visible"/>
                                      </p:to>
                                    </p:set>
                                    <p:anim calcmode="lin" valueType="num">
                                      <p:cBhvr>
                                        <p:cTn id="115" dur="500" fill="hold"/>
                                        <p:tgtEl>
                                          <p:spTgt spid="4"/>
                                        </p:tgtEl>
                                        <p:attrNameLst>
                                          <p:attrName>ppt_w</p:attrName>
                                        </p:attrNameLst>
                                      </p:cBhvr>
                                      <p:tavLst>
                                        <p:tav tm="0">
                                          <p:val>
                                            <p:fltVal val="0"/>
                                          </p:val>
                                        </p:tav>
                                        <p:tav tm="100000">
                                          <p:val>
                                            <p:strVal val="#ppt_w"/>
                                          </p:val>
                                        </p:tav>
                                      </p:tavLst>
                                    </p:anim>
                                    <p:anim calcmode="lin" valueType="num">
                                      <p:cBhvr>
                                        <p:cTn id="116" dur="500" fill="hold"/>
                                        <p:tgtEl>
                                          <p:spTgt spid="4"/>
                                        </p:tgtEl>
                                        <p:attrNameLst>
                                          <p:attrName>ppt_h</p:attrName>
                                        </p:attrNameLst>
                                      </p:cBhvr>
                                      <p:tavLst>
                                        <p:tav tm="0">
                                          <p:val>
                                            <p:fltVal val="0"/>
                                          </p:val>
                                        </p:tav>
                                        <p:tav tm="100000">
                                          <p:val>
                                            <p:strVal val="#ppt_h"/>
                                          </p:val>
                                        </p:tav>
                                      </p:tavLst>
                                    </p:anim>
                                    <p:animEffect transition="in" filter="fade">
                                      <p:cBhvr>
                                        <p:cTn id="117" dur="500"/>
                                        <p:tgtEl>
                                          <p:spTgt spid="4"/>
                                        </p:tgtEl>
                                      </p:cBhvr>
                                    </p:animEffect>
                                  </p:childTnLst>
                                </p:cTn>
                              </p:par>
                            </p:childTnLst>
                          </p:cTn>
                        </p:par>
                        <p:par>
                          <p:cTn id="118" fill="hold" nodeType="afterGroup">
                            <p:stCondLst>
                              <p:cond delay="6500"/>
                            </p:stCondLst>
                            <p:childTnLst>
                              <p:par>
                                <p:cTn id="119" presetID="1" presetClass="exit" presetSubtype="0" fill="hold" nodeType="afterEffect">
                                  <p:stCondLst>
                                    <p:cond delay="0"/>
                                  </p:stCondLst>
                                  <p:childTnLst>
                                    <p:set>
                                      <p:cBhvr>
                                        <p:cTn id="120" dur="1" fill="hold">
                                          <p:stCondLst>
                                            <p:cond delay="0"/>
                                          </p:stCondLst>
                                        </p:cTn>
                                        <p:tgtEl>
                                          <p:spTgt spid="4"/>
                                        </p:tgtEl>
                                        <p:attrNameLst>
                                          <p:attrName>style.visibility</p:attrName>
                                        </p:attrNameLst>
                                      </p:cBhvr>
                                      <p:to>
                                        <p:strVal val="hidden"/>
                                      </p:to>
                                    </p:set>
                                  </p:childTnLst>
                                </p:cTn>
                              </p:par>
                            </p:childTnLst>
                          </p:cTn>
                        </p:par>
                        <p:par>
                          <p:cTn id="121" fill="hold" nodeType="afterGroup">
                            <p:stCondLst>
                              <p:cond delay="6500"/>
                            </p:stCondLst>
                            <p:childTnLst>
                              <p:par>
                                <p:cTn id="122" presetID="53" presetClass="entr" presetSubtype="0" fill="hold" nodeType="afterEffect">
                                  <p:stCondLst>
                                    <p:cond delay="0"/>
                                  </p:stCondLst>
                                  <p:childTnLst>
                                    <p:set>
                                      <p:cBhvr>
                                        <p:cTn id="123" dur="1" fill="hold">
                                          <p:stCondLst>
                                            <p:cond delay="0"/>
                                          </p:stCondLst>
                                        </p:cTn>
                                        <p:tgtEl>
                                          <p:spTgt spid="5"/>
                                        </p:tgtEl>
                                        <p:attrNameLst>
                                          <p:attrName>style.visibility</p:attrName>
                                        </p:attrNameLst>
                                      </p:cBhvr>
                                      <p:to>
                                        <p:strVal val="visible"/>
                                      </p:to>
                                    </p:set>
                                    <p:anim calcmode="lin" valueType="num">
                                      <p:cBhvr>
                                        <p:cTn id="124" dur="500" fill="hold"/>
                                        <p:tgtEl>
                                          <p:spTgt spid="5"/>
                                        </p:tgtEl>
                                        <p:attrNameLst>
                                          <p:attrName>ppt_w</p:attrName>
                                        </p:attrNameLst>
                                      </p:cBhvr>
                                      <p:tavLst>
                                        <p:tav tm="0">
                                          <p:val>
                                            <p:fltVal val="0"/>
                                          </p:val>
                                        </p:tav>
                                        <p:tav tm="100000">
                                          <p:val>
                                            <p:strVal val="#ppt_w"/>
                                          </p:val>
                                        </p:tav>
                                      </p:tavLst>
                                    </p:anim>
                                    <p:anim calcmode="lin" valueType="num">
                                      <p:cBhvr>
                                        <p:cTn id="125" dur="500" fill="hold"/>
                                        <p:tgtEl>
                                          <p:spTgt spid="5"/>
                                        </p:tgtEl>
                                        <p:attrNameLst>
                                          <p:attrName>ppt_h</p:attrName>
                                        </p:attrNameLst>
                                      </p:cBhvr>
                                      <p:tavLst>
                                        <p:tav tm="0">
                                          <p:val>
                                            <p:fltVal val="0"/>
                                          </p:val>
                                        </p:tav>
                                        <p:tav tm="100000">
                                          <p:val>
                                            <p:strVal val="#ppt_h"/>
                                          </p:val>
                                        </p:tav>
                                      </p:tavLst>
                                    </p:anim>
                                    <p:animEffect transition="in" filter="fade">
                                      <p:cBhvr>
                                        <p:cTn id="126" dur="500"/>
                                        <p:tgtEl>
                                          <p:spTgt spid="5"/>
                                        </p:tgtEl>
                                      </p:cBhvr>
                                    </p:animEffect>
                                  </p:childTnLst>
                                </p:cTn>
                              </p:par>
                            </p:childTnLst>
                          </p:cTn>
                        </p:par>
                        <p:par>
                          <p:cTn id="127" fill="hold" nodeType="afterGroup">
                            <p:stCondLst>
                              <p:cond delay="7000"/>
                            </p:stCondLst>
                            <p:childTnLst>
                              <p:par>
                                <p:cTn id="128" presetID="1" presetClass="exit" presetSubtype="0" fill="hold" nodeType="afterEffect">
                                  <p:stCondLst>
                                    <p:cond delay="0"/>
                                  </p:stCondLst>
                                  <p:childTnLst>
                                    <p:set>
                                      <p:cBhvr>
                                        <p:cTn id="129" dur="1" fill="hold">
                                          <p:stCondLst>
                                            <p:cond delay="0"/>
                                          </p:stCondLst>
                                        </p:cTn>
                                        <p:tgtEl>
                                          <p:spTgt spid="5"/>
                                        </p:tgtEl>
                                        <p:attrNameLst>
                                          <p:attrName>style.visibility</p:attrName>
                                        </p:attrNameLst>
                                      </p:cBhvr>
                                      <p:to>
                                        <p:strVal val="hidden"/>
                                      </p:to>
                                    </p:set>
                                  </p:childTnLst>
                                </p:cTn>
                              </p:par>
                            </p:childTnLst>
                          </p:cTn>
                        </p:par>
                        <p:par>
                          <p:cTn id="130" fill="hold" nodeType="afterGroup">
                            <p:stCondLst>
                              <p:cond delay="7000"/>
                            </p:stCondLst>
                            <p:childTnLst>
                              <p:par>
                                <p:cTn id="131" presetID="53" presetClass="entr" presetSubtype="0" fill="hold" nodeType="afterEffect">
                                  <p:stCondLst>
                                    <p:cond delay="0"/>
                                  </p:stCondLst>
                                  <p:childTnLst>
                                    <p:set>
                                      <p:cBhvr>
                                        <p:cTn id="132" dur="1" fill="hold">
                                          <p:stCondLst>
                                            <p:cond delay="0"/>
                                          </p:stCondLst>
                                        </p:cTn>
                                        <p:tgtEl>
                                          <p:spTgt spid="8"/>
                                        </p:tgtEl>
                                        <p:attrNameLst>
                                          <p:attrName>style.visibility</p:attrName>
                                        </p:attrNameLst>
                                      </p:cBhvr>
                                      <p:to>
                                        <p:strVal val="visible"/>
                                      </p:to>
                                    </p:set>
                                    <p:anim calcmode="lin" valueType="num">
                                      <p:cBhvr>
                                        <p:cTn id="133" dur="500" fill="hold"/>
                                        <p:tgtEl>
                                          <p:spTgt spid="8"/>
                                        </p:tgtEl>
                                        <p:attrNameLst>
                                          <p:attrName>ppt_w</p:attrName>
                                        </p:attrNameLst>
                                      </p:cBhvr>
                                      <p:tavLst>
                                        <p:tav tm="0">
                                          <p:val>
                                            <p:fltVal val="0"/>
                                          </p:val>
                                        </p:tav>
                                        <p:tav tm="100000">
                                          <p:val>
                                            <p:strVal val="#ppt_w"/>
                                          </p:val>
                                        </p:tav>
                                      </p:tavLst>
                                    </p:anim>
                                    <p:anim calcmode="lin" valueType="num">
                                      <p:cBhvr>
                                        <p:cTn id="134" dur="500" fill="hold"/>
                                        <p:tgtEl>
                                          <p:spTgt spid="8"/>
                                        </p:tgtEl>
                                        <p:attrNameLst>
                                          <p:attrName>ppt_h</p:attrName>
                                        </p:attrNameLst>
                                      </p:cBhvr>
                                      <p:tavLst>
                                        <p:tav tm="0">
                                          <p:val>
                                            <p:fltVal val="0"/>
                                          </p:val>
                                        </p:tav>
                                        <p:tav tm="100000">
                                          <p:val>
                                            <p:strVal val="#ppt_h"/>
                                          </p:val>
                                        </p:tav>
                                      </p:tavLst>
                                    </p:anim>
                                    <p:animEffect transition="in" filter="fade">
                                      <p:cBhvr>
                                        <p:cTn id="135" dur="500"/>
                                        <p:tgtEl>
                                          <p:spTgt spid="8"/>
                                        </p:tgtEl>
                                      </p:cBhvr>
                                    </p:animEffect>
                                  </p:childTnLst>
                                </p:cTn>
                              </p:par>
                            </p:childTnLst>
                          </p:cTn>
                        </p:par>
                        <p:par>
                          <p:cTn id="136" fill="hold" nodeType="afterGroup">
                            <p:stCondLst>
                              <p:cond delay="7500"/>
                            </p:stCondLst>
                            <p:childTnLst>
                              <p:par>
                                <p:cTn id="137" presetID="1" presetClass="exit" presetSubtype="0" fill="hold" nodeType="afterEffect">
                                  <p:stCondLst>
                                    <p:cond delay="0"/>
                                  </p:stCondLst>
                                  <p:childTnLst>
                                    <p:set>
                                      <p:cBhvr>
                                        <p:cTn id="138" dur="1" fill="hold">
                                          <p:stCondLst>
                                            <p:cond delay="0"/>
                                          </p:stCondLst>
                                        </p:cTn>
                                        <p:tgtEl>
                                          <p:spTgt spid="8"/>
                                        </p:tgtEl>
                                        <p:attrNameLst>
                                          <p:attrName>style.visibility</p:attrName>
                                        </p:attrNameLst>
                                      </p:cBhvr>
                                      <p:to>
                                        <p:strVal val="hidden"/>
                                      </p:to>
                                    </p:set>
                                  </p:childTnLst>
                                </p:cTn>
                              </p:par>
                            </p:childTnLst>
                          </p:cTn>
                        </p:par>
                        <p:par>
                          <p:cTn id="139" fill="hold" nodeType="afterGroup">
                            <p:stCondLst>
                              <p:cond delay="7500"/>
                            </p:stCondLst>
                            <p:childTnLst>
                              <p:par>
                                <p:cTn id="140" presetID="53" presetClass="entr" presetSubtype="0" fill="hold" nodeType="afterEffect">
                                  <p:stCondLst>
                                    <p:cond delay="0"/>
                                  </p:stCondLst>
                                  <p:childTnLst>
                                    <p:set>
                                      <p:cBhvr>
                                        <p:cTn id="141" dur="1" fill="hold">
                                          <p:stCondLst>
                                            <p:cond delay="0"/>
                                          </p:stCondLst>
                                        </p:cTn>
                                        <p:tgtEl>
                                          <p:spTgt spid="10"/>
                                        </p:tgtEl>
                                        <p:attrNameLst>
                                          <p:attrName>style.visibility</p:attrName>
                                        </p:attrNameLst>
                                      </p:cBhvr>
                                      <p:to>
                                        <p:strVal val="visible"/>
                                      </p:to>
                                    </p:set>
                                    <p:anim calcmode="lin" valueType="num">
                                      <p:cBhvr>
                                        <p:cTn id="142" dur="500" fill="hold"/>
                                        <p:tgtEl>
                                          <p:spTgt spid="10"/>
                                        </p:tgtEl>
                                        <p:attrNameLst>
                                          <p:attrName>ppt_w</p:attrName>
                                        </p:attrNameLst>
                                      </p:cBhvr>
                                      <p:tavLst>
                                        <p:tav tm="0">
                                          <p:val>
                                            <p:fltVal val="0"/>
                                          </p:val>
                                        </p:tav>
                                        <p:tav tm="100000">
                                          <p:val>
                                            <p:strVal val="#ppt_w"/>
                                          </p:val>
                                        </p:tav>
                                      </p:tavLst>
                                    </p:anim>
                                    <p:anim calcmode="lin" valueType="num">
                                      <p:cBhvr>
                                        <p:cTn id="143" dur="500" fill="hold"/>
                                        <p:tgtEl>
                                          <p:spTgt spid="10"/>
                                        </p:tgtEl>
                                        <p:attrNameLst>
                                          <p:attrName>ppt_h</p:attrName>
                                        </p:attrNameLst>
                                      </p:cBhvr>
                                      <p:tavLst>
                                        <p:tav tm="0">
                                          <p:val>
                                            <p:fltVal val="0"/>
                                          </p:val>
                                        </p:tav>
                                        <p:tav tm="100000">
                                          <p:val>
                                            <p:strVal val="#ppt_h"/>
                                          </p:val>
                                        </p:tav>
                                      </p:tavLst>
                                    </p:anim>
                                    <p:animEffect transition="in" filter="fade">
                                      <p:cBhvr>
                                        <p:cTn id="144" dur="500"/>
                                        <p:tgtEl>
                                          <p:spTgt spid="10"/>
                                        </p:tgtEl>
                                      </p:cBhvr>
                                    </p:animEffect>
                                  </p:childTnLst>
                                </p:cTn>
                              </p:par>
                            </p:childTnLst>
                          </p:cTn>
                        </p:par>
                        <p:par>
                          <p:cTn id="145" fill="hold" nodeType="afterGroup">
                            <p:stCondLst>
                              <p:cond delay="8000"/>
                            </p:stCondLst>
                            <p:childTnLst>
                              <p:par>
                                <p:cTn id="146" presetID="1" presetClass="exit" presetSubtype="0" fill="hold" nodeType="afterEffect">
                                  <p:stCondLst>
                                    <p:cond delay="0"/>
                                  </p:stCondLst>
                                  <p:childTnLst>
                                    <p:set>
                                      <p:cBhvr>
                                        <p:cTn id="147" dur="1" fill="hold">
                                          <p:stCondLst>
                                            <p:cond delay="0"/>
                                          </p:stCondLst>
                                        </p:cTn>
                                        <p:tgtEl>
                                          <p:spTgt spid="10"/>
                                        </p:tgtEl>
                                        <p:attrNameLst>
                                          <p:attrName>style.visibility</p:attrName>
                                        </p:attrNameLst>
                                      </p:cBhvr>
                                      <p:to>
                                        <p:strVal val="hidden"/>
                                      </p:to>
                                    </p:set>
                                  </p:childTnLst>
                                </p:cTn>
                              </p:par>
                            </p:childTnLst>
                          </p:cTn>
                        </p:par>
                        <p:par>
                          <p:cTn id="148" fill="hold" nodeType="afterGroup">
                            <p:stCondLst>
                              <p:cond delay="8000"/>
                            </p:stCondLst>
                            <p:childTnLst>
                              <p:par>
                                <p:cTn id="149" presetID="53" presetClass="entr" presetSubtype="0" fill="hold" nodeType="afterEffect">
                                  <p:stCondLst>
                                    <p:cond delay="0"/>
                                  </p:stCondLst>
                                  <p:childTnLst>
                                    <p:set>
                                      <p:cBhvr>
                                        <p:cTn id="150" dur="1" fill="hold">
                                          <p:stCondLst>
                                            <p:cond delay="0"/>
                                          </p:stCondLst>
                                        </p:cTn>
                                        <p:tgtEl>
                                          <p:spTgt spid="9"/>
                                        </p:tgtEl>
                                        <p:attrNameLst>
                                          <p:attrName>style.visibility</p:attrName>
                                        </p:attrNameLst>
                                      </p:cBhvr>
                                      <p:to>
                                        <p:strVal val="visible"/>
                                      </p:to>
                                    </p:set>
                                    <p:anim calcmode="lin" valueType="num">
                                      <p:cBhvr>
                                        <p:cTn id="151" dur="500" fill="hold"/>
                                        <p:tgtEl>
                                          <p:spTgt spid="9"/>
                                        </p:tgtEl>
                                        <p:attrNameLst>
                                          <p:attrName>ppt_w</p:attrName>
                                        </p:attrNameLst>
                                      </p:cBhvr>
                                      <p:tavLst>
                                        <p:tav tm="0">
                                          <p:val>
                                            <p:fltVal val="0"/>
                                          </p:val>
                                        </p:tav>
                                        <p:tav tm="100000">
                                          <p:val>
                                            <p:strVal val="#ppt_w"/>
                                          </p:val>
                                        </p:tav>
                                      </p:tavLst>
                                    </p:anim>
                                    <p:anim calcmode="lin" valueType="num">
                                      <p:cBhvr>
                                        <p:cTn id="152" dur="500" fill="hold"/>
                                        <p:tgtEl>
                                          <p:spTgt spid="9"/>
                                        </p:tgtEl>
                                        <p:attrNameLst>
                                          <p:attrName>ppt_h</p:attrName>
                                        </p:attrNameLst>
                                      </p:cBhvr>
                                      <p:tavLst>
                                        <p:tav tm="0">
                                          <p:val>
                                            <p:fltVal val="0"/>
                                          </p:val>
                                        </p:tav>
                                        <p:tav tm="100000">
                                          <p:val>
                                            <p:strVal val="#ppt_h"/>
                                          </p:val>
                                        </p:tav>
                                      </p:tavLst>
                                    </p:anim>
                                    <p:animEffect transition="in" filter="fade">
                                      <p:cBhvr>
                                        <p:cTn id="153" dur="500"/>
                                        <p:tgtEl>
                                          <p:spTgt spid="9"/>
                                        </p:tgtEl>
                                      </p:cBhvr>
                                    </p:animEffect>
                                  </p:childTnLst>
                                </p:cTn>
                              </p:par>
                            </p:childTnLst>
                          </p:cTn>
                        </p:par>
                        <p:par>
                          <p:cTn id="154" fill="hold" nodeType="afterGroup">
                            <p:stCondLst>
                              <p:cond delay="8500"/>
                            </p:stCondLst>
                            <p:childTnLst>
                              <p:par>
                                <p:cTn id="155" presetID="1" presetClass="exit" presetSubtype="0" fill="hold" nodeType="afterEffect">
                                  <p:stCondLst>
                                    <p:cond delay="0"/>
                                  </p:stCondLst>
                                  <p:childTnLst>
                                    <p:set>
                                      <p:cBhvr>
                                        <p:cTn id="156" dur="1" fill="hold">
                                          <p:stCondLst>
                                            <p:cond delay="0"/>
                                          </p:stCondLst>
                                        </p:cTn>
                                        <p:tgtEl>
                                          <p:spTgt spid="9"/>
                                        </p:tgtEl>
                                        <p:attrNameLst>
                                          <p:attrName>style.visibility</p:attrName>
                                        </p:attrNameLst>
                                      </p:cBhvr>
                                      <p:to>
                                        <p:strVal val="hidden"/>
                                      </p:to>
                                    </p:set>
                                  </p:childTnLst>
                                </p:cTn>
                              </p:par>
                            </p:childTnLst>
                          </p:cTn>
                        </p:par>
                        <p:par>
                          <p:cTn id="157" fill="hold" nodeType="afterGroup">
                            <p:stCondLst>
                              <p:cond delay="8500"/>
                            </p:stCondLst>
                            <p:childTnLst>
                              <p:par>
                                <p:cTn id="158" presetID="53" presetClass="entr" presetSubtype="0" fill="hold" nodeType="afterEffect">
                                  <p:stCondLst>
                                    <p:cond delay="0"/>
                                  </p:stCondLst>
                                  <p:childTnLst>
                                    <p:set>
                                      <p:cBhvr>
                                        <p:cTn id="159" dur="1" fill="hold">
                                          <p:stCondLst>
                                            <p:cond delay="0"/>
                                          </p:stCondLst>
                                        </p:cTn>
                                        <p:tgtEl>
                                          <p:spTgt spid="2"/>
                                        </p:tgtEl>
                                        <p:attrNameLst>
                                          <p:attrName>style.visibility</p:attrName>
                                        </p:attrNameLst>
                                      </p:cBhvr>
                                      <p:to>
                                        <p:strVal val="visible"/>
                                      </p:to>
                                    </p:set>
                                    <p:anim calcmode="lin" valueType="num">
                                      <p:cBhvr>
                                        <p:cTn id="160" dur="500" fill="hold"/>
                                        <p:tgtEl>
                                          <p:spTgt spid="2"/>
                                        </p:tgtEl>
                                        <p:attrNameLst>
                                          <p:attrName>ppt_w</p:attrName>
                                        </p:attrNameLst>
                                      </p:cBhvr>
                                      <p:tavLst>
                                        <p:tav tm="0">
                                          <p:val>
                                            <p:fltVal val="0"/>
                                          </p:val>
                                        </p:tav>
                                        <p:tav tm="100000">
                                          <p:val>
                                            <p:strVal val="#ppt_w"/>
                                          </p:val>
                                        </p:tav>
                                      </p:tavLst>
                                    </p:anim>
                                    <p:anim calcmode="lin" valueType="num">
                                      <p:cBhvr>
                                        <p:cTn id="161" dur="500" fill="hold"/>
                                        <p:tgtEl>
                                          <p:spTgt spid="2"/>
                                        </p:tgtEl>
                                        <p:attrNameLst>
                                          <p:attrName>ppt_h</p:attrName>
                                        </p:attrNameLst>
                                      </p:cBhvr>
                                      <p:tavLst>
                                        <p:tav tm="0">
                                          <p:val>
                                            <p:fltVal val="0"/>
                                          </p:val>
                                        </p:tav>
                                        <p:tav tm="100000">
                                          <p:val>
                                            <p:strVal val="#ppt_h"/>
                                          </p:val>
                                        </p:tav>
                                      </p:tavLst>
                                    </p:anim>
                                    <p:animEffect transition="in" filter="fade">
                                      <p:cBhvr>
                                        <p:cTn id="162" dur="500"/>
                                        <p:tgtEl>
                                          <p:spTgt spid="2"/>
                                        </p:tgtEl>
                                      </p:cBhvr>
                                    </p:animEffect>
                                  </p:childTnLst>
                                </p:cTn>
                              </p:par>
                            </p:childTnLst>
                          </p:cTn>
                        </p:par>
                        <p:par>
                          <p:cTn id="163" fill="hold" nodeType="afterGroup">
                            <p:stCondLst>
                              <p:cond delay="9000"/>
                            </p:stCondLst>
                            <p:childTnLst>
                              <p:par>
                                <p:cTn id="164" presetID="1" presetClass="exit" presetSubtype="0" fill="hold" nodeType="afterEffect">
                                  <p:stCondLst>
                                    <p:cond delay="0"/>
                                  </p:stCondLst>
                                  <p:childTnLst>
                                    <p:set>
                                      <p:cBhvr>
                                        <p:cTn id="165" dur="1" fill="hold">
                                          <p:stCondLst>
                                            <p:cond delay="0"/>
                                          </p:stCondLst>
                                        </p:cTn>
                                        <p:tgtEl>
                                          <p:spTgt spid="2"/>
                                        </p:tgtEl>
                                        <p:attrNameLst>
                                          <p:attrName>style.visibility</p:attrName>
                                        </p:attrNameLst>
                                      </p:cBhvr>
                                      <p:to>
                                        <p:strVal val="hidden"/>
                                      </p:to>
                                    </p:set>
                                  </p:childTnLst>
                                </p:cTn>
                              </p:par>
                            </p:childTnLst>
                          </p:cTn>
                        </p:par>
                        <p:par>
                          <p:cTn id="166" fill="hold" nodeType="afterGroup">
                            <p:stCondLst>
                              <p:cond delay="9000"/>
                            </p:stCondLst>
                            <p:childTnLst>
                              <p:par>
                                <p:cTn id="167" presetID="53" presetClass="entr" presetSubtype="0" fill="hold" nodeType="afterEffect">
                                  <p:stCondLst>
                                    <p:cond delay="0"/>
                                  </p:stCondLst>
                                  <p:childTnLst>
                                    <p:set>
                                      <p:cBhvr>
                                        <p:cTn id="168" dur="1" fill="hold">
                                          <p:stCondLst>
                                            <p:cond delay="0"/>
                                          </p:stCondLst>
                                        </p:cTn>
                                        <p:tgtEl>
                                          <p:spTgt spid="11"/>
                                        </p:tgtEl>
                                        <p:attrNameLst>
                                          <p:attrName>style.visibility</p:attrName>
                                        </p:attrNameLst>
                                      </p:cBhvr>
                                      <p:to>
                                        <p:strVal val="visible"/>
                                      </p:to>
                                    </p:set>
                                    <p:anim calcmode="lin" valueType="num">
                                      <p:cBhvr>
                                        <p:cTn id="169" dur="500" fill="hold"/>
                                        <p:tgtEl>
                                          <p:spTgt spid="11"/>
                                        </p:tgtEl>
                                        <p:attrNameLst>
                                          <p:attrName>ppt_w</p:attrName>
                                        </p:attrNameLst>
                                      </p:cBhvr>
                                      <p:tavLst>
                                        <p:tav tm="0">
                                          <p:val>
                                            <p:fltVal val="0"/>
                                          </p:val>
                                        </p:tav>
                                        <p:tav tm="100000">
                                          <p:val>
                                            <p:strVal val="#ppt_w"/>
                                          </p:val>
                                        </p:tav>
                                      </p:tavLst>
                                    </p:anim>
                                    <p:anim calcmode="lin" valueType="num">
                                      <p:cBhvr>
                                        <p:cTn id="170" dur="500" fill="hold"/>
                                        <p:tgtEl>
                                          <p:spTgt spid="11"/>
                                        </p:tgtEl>
                                        <p:attrNameLst>
                                          <p:attrName>ppt_h</p:attrName>
                                        </p:attrNameLst>
                                      </p:cBhvr>
                                      <p:tavLst>
                                        <p:tav tm="0">
                                          <p:val>
                                            <p:fltVal val="0"/>
                                          </p:val>
                                        </p:tav>
                                        <p:tav tm="100000">
                                          <p:val>
                                            <p:strVal val="#ppt_h"/>
                                          </p:val>
                                        </p:tav>
                                      </p:tavLst>
                                    </p:anim>
                                    <p:animEffect transition="in" filter="fade">
                                      <p:cBhvr>
                                        <p:cTn id="171" dur="500"/>
                                        <p:tgtEl>
                                          <p:spTgt spid="11"/>
                                        </p:tgtEl>
                                      </p:cBhvr>
                                    </p:animEffect>
                                  </p:childTnLst>
                                </p:cTn>
                              </p:par>
                            </p:childTnLst>
                          </p:cTn>
                        </p:par>
                        <p:par>
                          <p:cTn id="172" fill="hold" nodeType="afterGroup">
                            <p:stCondLst>
                              <p:cond delay="9500"/>
                            </p:stCondLst>
                            <p:childTnLst>
                              <p:par>
                                <p:cTn id="173" presetID="1" presetClass="path" presetSubtype="0" repeatCount="3000" accel="50000" decel="50000" fill="hold" nodeType="afterEffect">
                                  <p:stCondLst>
                                    <p:cond delay="0"/>
                                  </p:stCondLst>
                                  <p:childTnLst>
                                    <p:animMotion origin="layout" path="M 0.00764 -0.28856 C 0.15521 -0.28856 0.2757 -0.14936 0.2757 0.02196 C 0.2757 0.19306 0.15521 0.33295 0.00764 0.33295 C -0.1401 0.33295 -0.25989 0.19306 -0.25989 0.02196 C -0.25989 -0.14936 -0.1401 -0.28856 0.00764 -0.28856 Z " pathEditMode="relative" rAng="0" ptsTypes="fffff">
                                      <p:cBhvr>
                                        <p:cTn id="174" dur="3000" fill="hold"/>
                                        <p:tgtEl>
                                          <p:spTgt spid="11"/>
                                        </p:tgtEl>
                                        <p:attrNameLst>
                                          <p:attrName>ppt_x</p:attrName>
                                          <p:attrName>ppt_y</p:attrName>
                                        </p:attrNameLst>
                                      </p:cBhvr>
                                      <p:rCtr x="0" y="31100"/>
                                    </p:animMotion>
                                  </p:childTnLst>
                                </p:cTn>
                              </p:par>
                            </p:childTnLst>
                          </p:cTn>
                        </p:par>
                        <p:par>
                          <p:cTn id="175" fill="hold" nodeType="afterGroup">
                            <p:stCondLst>
                              <p:cond delay="18500"/>
                            </p:stCondLst>
                            <p:childTnLst>
                              <p:par>
                                <p:cTn id="176" presetID="1" presetClass="path" presetSubtype="0" repeatCount="3000" accel="50000" decel="50000" fill="hold" nodeType="afterEffect">
                                  <p:stCondLst>
                                    <p:cond delay="0"/>
                                  </p:stCondLst>
                                  <p:childTnLst>
                                    <p:animMotion origin="layout" path="M 0.00764 -0.28856 C 0.15434 -0.28856 0.27413 -0.14752 0.27413 0.0259 C 0.27413 0.19954 0.15434 0.34058 0.00764 0.34058 C -0.13889 0.34058 -0.25764 0.19954 -0.25764 0.0259 C -0.25764 -0.14752 -0.13889 -0.28856 0.00764 -0.28856 Z " pathEditMode="relative" rAng="0" ptsTypes="fffff">
                                      <p:cBhvr>
                                        <p:cTn id="177" dur="2000" spd="-100000" fill="hold"/>
                                        <p:tgtEl>
                                          <p:spTgt spid="11"/>
                                        </p:tgtEl>
                                        <p:attrNameLst>
                                          <p:attrName>ppt_x</p:attrName>
                                          <p:attrName>ppt_y</p:attrName>
                                        </p:attrNameLst>
                                      </p:cBhvr>
                                      <p:rCtr x="100" y="31400"/>
                                    </p:animMotion>
                                  </p:childTnLst>
                                </p:cTn>
                              </p:par>
                            </p:childTnLst>
                          </p:cTn>
                        </p:par>
                        <p:par>
                          <p:cTn id="178" fill="hold" nodeType="afterGroup">
                            <p:stCondLst>
                              <p:cond delay="24500"/>
                            </p:stCondLst>
                            <p:childTnLst>
                              <p:par>
                                <p:cTn id="179" presetID="35" presetClass="emph" presetSubtype="0" repeatCount="5000" fill="hold" nodeType="afterEffect">
                                  <p:stCondLst>
                                    <p:cond delay="0"/>
                                  </p:stCondLst>
                                  <p:childTnLst>
                                    <p:anim calcmode="discrete" valueType="str">
                                      <p:cBhvr>
                                        <p:cTn id="180" dur="1000" fill="hold"/>
                                        <p:tgtEl>
                                          <p:spTgt spid="11"/>
                                        </p:tgtEl>
                                        <p:attrNameLst>
                                          <p:attrName>style.visibility</p:attrName>
                                        </p:attrNameLst>
                                      </p:cBhvr>
                                      <p:tavLst>
                                        <p:tav tm="0">
                                          <p:val>
                                            <p:strVal val="hidden"/>
                                          </p:val>
                                        </p:tav>
                                        <p:tav tm="50000">
                                          <p:val>
                                            <p:strVal val="visible"/>
                                          </p:val>
                                        </p:tav>
                                      </p:tavLst>
                                    </p:anim>
                                  </p:childTnLst>
                                </p:cTn>
                              </p:par>
                              <p:par>
                                <p:cTn id="181" presetID="11" presetClass="exit" presetSubtype="0" fill="hold" nodeType="withEffect">
                                  <p:stCondLst>
                                    <p:cond delay="0"/>
                                  </p:stCondLst>
                                  <p:childTnLst>
                                    <p:anim calcmode="discrete" valueType="str">
                                      <p:cBhvr>
                                        <p:cTn id="182" dur="1000"/>
                                        <p:tgtEl>
                                          <p:spTgt spid="10"/>
                                        </p:tgtEl>
                                        <p:attrNameLst>
                                          <p:attrName>style.visibility</p:attrName>
                                        </p:attrNameLst>
                                      </p:cBhvr>
                                      <p:tavLst>
                                        <p:tav tm="0">
                                          <p:val>
                                            <p:strVal val="hidden"/>
                                          </p:val>
                                        </p:tav>
                                        <p:tav tm="50000">
                                          <p:val>
                                            <p:strVal val="visible"/>
                                          </p:val>
                                        </p:tav>
                                      </p:tavLst>
                                    </p:anim>
                                    <p:set>
                                      <p:cBhvr>
                                        <p:cTn id="18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7170" name="Picture 2" descr="X:\мама\Мои рисунки\глаза\b965721ec858c8ebedc42aed1a86720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143000"/>
            <a:ext cx="37861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910199"/>
      </p:ext>
    </p:extLst>
  </p:cSld>
  <p:clrMapOvr>
    <a:masterClrMapping/>
  </p:clrMapOvr>
  <p:transition advClick="0" advTm="8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sp>
        <p:nvSpPr>
          <p:cNvPr id="8194" name="Oval 2"/>
          <p:cNvSpPr>
            <a:spLocks noChangeArrowheads="1"/>
          </p:cNvSpPr>
          <p:nvPr/>
        </p:nvSpPr>
        <p:spPr bwMode="auto">
          <a:xfrm>
            <a:off x="2051050" y="692150"/>
            <a:ext cx="4824413" cy="4752975"/>
          </a:xfrm>
          <a:prstGeom prst="ellipse">
            <a:avLst/>
          </a:prstGeom>
          <a:noFill/>
          <a:ln w="5715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
        <p:nvSpPr>
          <p:cNvPr id="16387" name="Oval 3"/>
          <p:cNvSpPr>
            <a:spLocks noChangeArrowheads="1"/>
          </p:cNvSpPr>
          <p:nvPr/>
        </p:nvSpPr>
        <p:spPr bwMode="auto">
          <a:xfrm>
            <a:off x="7000875" y="2214563"/>
            <a:ext cx="431800" cy="431800"/>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ru-RU" altLang="ru-RU" smtClean="0">
              <a:solidFill>
                <a:prstClr val="black"/>
              </a:solidFill>
              <a:cs typeface="Arial" charset="0"/>
            </a:endParaRPr>
          </a:p>
        </p:txBody>
      </p:sp>
    </p:spTree>
    <p:extLst>
      <p:ext uri="{BB962C8B-B14F-4D97-AF65-F5344CB8AC3E}">
        <p14:creationId xmlns:p14="http://schemas.microsoft.com/office/powerpoint/2010/main" val="3005252122"/>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afterEffect">
                                  <p:stCondLst>
                                    <p:cond delay="0"/>
                                  </p:stCondLst>
                                  <p:childTnLst>
                                    <p:animMotion origin="layout" path="M -0.30347 -0.25179 C -0.1625 -0.25179 -0.04722 -0.09896 -0.04722 0.08902 C -0.04722 0.277 -0.1625 0.43006 -0.30347 0.43006 C -0.44462 0.43006 -0.55903 0.277 -0.55903 0.08902 C -0.55903 -0.09896 -0.44462 -0.25179 -0.30347 -0.25179 Z " pathEditMode="relative" rAng="0" ptsTypes="fffff">
                                      <p:cBhvr>
                                        <p:cTn id="6" dur="2000" fill="hold"/>
                                        <p:tgtEl>
                                          <p:spTgt spid="16387"/>
                                        </p:tgtEl>
                                        <p:attrNameLst>
                                          <p:attrName>ppt_x</p:attrName>
                                          <p:attrName>ppt_y</p:attrName>
                                        </p:attrNameLst>
                                      </p:cBhvr>
                                      <p:rCtr x="0" y="34100"/>
                                    </p:animMotion>
                                  </p:childTnLst>
                                </p:cTn>
                              </p:par>
                            </p:childTnLst>
                          </p:cTn>
                        </p:par>
                        <p:par>
                          <p:cTn id="7" fill="hold" nodeType="afterGroup">
                            <p:stCondLst>
                              <p:cond delay="2000"/>
                            </p:stCondLst>
                            <p:childTnLst>
                              <p:par>
                                <p:cTn id="8" presetID="1" presetClass="path" presetSubtype="0" accel="50000" decel="50000" fill="hold" grpId="1" nodeType="afterEffect">
                                  <p:stCondLst>
                                    <p:cond delay="0"/>
                                  </p:stCondLst>
                                  <p:childTnLst>
                                    <p:animMotion origin="layout" path="M -0.30348 -0.25179 C -0.16268 -0.25179 -0.04757 -0.09896 -0.04757 0.08902 C -0.04757 0.277 -0.16268 0.43006 -0.30348 0.43006 C -0.44479 0.43006 -0.55938 0.277 -0.55938 0.08902 C -0.55938 -0.09896 -0.44479 -0.25179 -0.30348 -0.25179 Z " pathEditMode="relative" rAng="0" ptsTypes="fffff">
                                      <p:cBhvr>
                                        <p:cTn id="9" dur="2000" spd="-100000" fill="hold"/>
                                        <p:tgtEl>
                                          <p:spTgt spid="16387"/>
                                        </p:tgtEl>
                                        <p:attrNameLst>
                                          <p:attrName>ppt_x</p:attrName>
                                          <p:attrName>ppt_y</p:attrName>
                                        </p:attrNameLst>
                                      </p:cBhvr>
                                      <p:rCtr x="0" y="34100"/>
                                    </p:animMotion>
                                  </p:childTnLst>
                                </p:cTn>
                              </p:par>
                            </p:childTnLst>
                          </p:cTn>
                        </p:par>
                        <p:par>
                          <p:cTn id="10" fill="hold" nodeType="afterGroup">
                            <p:stCondLst>
                              <p:cond delay="4000"/>
                            </p:stCondLst>
                            <p:childTnLst>
                              <p:par>
                                <p:cTn id="11" presetID="35" presetClass="path" presetSubtype="0" accel="50000" decel="50000" fill="hold" grpId="2" nodeType="afterEffect">
                                  <p:stCondLst>
                                    <p:cond delay="0"/>
                                  </p:stCondLst>
                                  <p:childTnLst>
                                    <p:animMotion origin="layout" path="M -0.02934 0.09305 L -0.57275 0.09305 " pathEditMode="relative" rAng="0" ptsTypes="AA">
                                      <p:cBhvr>
                                        <p:cTn id="12" dur="2000" fill="hold"/>
                                        <p:tgtEl>
                                          <p:spTgt spid="16387"/>
                                        </p:tgtEl>
                                        <p:attrNameLst>
                                          <p:attrName>ppt_x</p:attrName>
                                          <p:attrName>ppt_y</p:attrName>
                                        </p:attrNameLst>
                                      </p:cBhvr>
                                      <p:rCtr x="-27200" y="0"/>
                                    </p:animMotion>
                                  </p:childTnLst>
                                </p:cTn>
                              </p:par>
                            </p:childTnLst>
                          </p:cTn>
                        </p:par>
                        <p:par>
                          <p:cTn id="13" fill="hold" nodeType="afterGroup">
                            <p:stCondLst>
                              <p:cond delay="6000"/>
                            </p:stCondLst>
                            <p:childTnLst>
                              <p:par>
                                <p:cTn id="14" presetID="1" presetClass="path" presetSubtype="0" accel="50000" decel="50000" fill="hold" grpId="3" nodeType="afterEffect">
                                  <p:stCondLst>
                                    <p:cond delay="0"/>
                                  </p:stCondLst>
                                  <p:childTnLst>
                                    <p:animMotion origin="layout" path="M -0.30347 -0.25185 C -0.15833 -0.25185 -0.03941 -0.10139 -0.03941 0.08403 C -0.03941 0.26921 -0.15833 0.42014 -0.30347 0.42014 C -0.44844 0.42014 -0.56649 0.26921 -0.56649 0.08403 C -0.56649 -0.10139 -0.44844 -0.25185 -0.30347 -0.25185 Z " pathEditMode="relative" rAng="0" ptsTypes="fffff">
                                      <p:cBhvr>
                                        <p:cTn id="15" dur="2000" fill="hold"/>
                                        <p:tgtEl>
                                          <p:spTgt spid="16387"/>
                                        </p:tgtEl>
                                        <p:attrNameLst>
                                          <p:attrName>ppt_x</p:attrName>
                                          <p:attrName>ppt_y</p:attrName>
                                        </p:attrNameLst>
                                      </p:cBhvr>
                                      <p:rCtr x="100" y="33600"/>
                                    </p:animMotion>
                                  </p:childTnLst>
                                </p:cTn>
                              </p:par>
                            </p:childTnLst>
                          </p:cTn>
                        </p:par>
                        <p:par>
                          <p:cTn id="16" fill="hold" nodeType="afterGroup">
                            <p:stCondLst>
                              <p:cond delay="8000"/>
                            </p:stCondLst>
                            <p:childTnLst>
                              <p:par>
                                <p:cTn id="17" presetID="1" presetClass="path" presetSubtype="0" accel="50000" decel="50000" fill="hold" grpId="4" nodeType="afterEffect">
                                  <p:stCondLst>
                                    <p:cond delay="0"/>
                                  </p:stCondLst>
                                  <p:childTnLst>
                                    <p:animMotion origin="layout" path="M -0.30347 -0.25185 C -0.16545 -0.25185 -0.05226 -0.09676 -0.05226 0.09421 C -0.05226 0.28518 -0.16545 0.4412 -0.30347 0.4412 C -0.44167 0.4412 -0.554 0.28518 -0.554 0.09421 C -0.554 -0.09676 -0.44167 -0.25185 -0.30347 -0.25185 Z " pathEditMode="relative" rAng="0" ptsTypes="fffff">
                                      <p:cBhvr>
                                        <p:cTn id="18" dur="2000" spd="-100000" fill="hold"/>
                                        <p:tgtEl>
                                          <p:spTgt spid="16387"/>
                                        </p:tgtEl>
                                        <p:attrNameLst>
                                          <p:attrName>ppt_x</p:attrName>
                                          <p:attrName>ppt_y</p:attrName>
                                        </p:attrNameLst>
                                      </p:cBhvr>
                                      <p:rCtr x="0" y="34700"/>
                                    </p:animMotion>
                                  </p:childTnLst>
                                </p:cTn>
                              </p:par>
                            </p:childTnLst>
                          </p:cTn>
                        </p:par>
                        <p:par>
                          <p:cTn id="19" fill="hold" nodeType="afterGroup">
                            <p:stCondLst>
                              <p:cond delay="10000"/>
                            </p:stCondLst>
                            <p:childTnLst>
                              <p:par>
                                <p:cTn id="20" presetID="1" presetClass="path" presetSubtype="0" accel="50000" decel="50000" fill="hold" grpId="5" nodeType="afterEffect">
                                  <p:stCondLst>
                                    <p:cond delay="0"/>
                                  </p:stCondLst>
                                  <p:childTnLst>
                                    <p:animMotion origin="layout" path="M -0.30348 -0.25185 C -0.16285 -0.25185 -0.04809 -0.09931 -0.04809 0.08842 C -0.04809 0.27592 -0.16285 0.42893 -0.30348 0.42893 C -0.44393 0.42893 -0.55816 0.27592 -0.55816 0.08842 C -0.55816 -0.09931 -0.44393 -0.25185 -0.30348 -0.25185 Z " pathEditMode="relative" rAng="0" ptsTypes="fffff">
                                      <p:cBhvr>
                                        <p:cTn id="21" dur="2000" fill="hold"/>
                                        <p:tgtEl>
                                          <p:spTgt spid="16387"/>
                                        </p:tgtEl>
                                        <p:attrNameLst>
                                          <p:attrName>ppt_x</p:attrName>
                                          <p:attrName>ppt_y</p:attrName>
                                        </p:attrNameLst>
                                      </p:cBhvr>
                                      <p:rCtr x="0" y="34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7" grpId="1" animBg="1"/>
      <p:bldP spid="16387" grpId="2" animBg="1"/>
      <p:bldP spid="16387" grpId="3" animBg="1"/>
      <p:bldP spid="16387" grpId="4" animBg="1"/>
      <p:bldP spid="16387" grpId="5"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 name="Улыбающееся лицо 3"/>
          <p:cNvSpPr/>
          <p:nvPr/>
        </p:nvSpPr>
        <p:spPr>
          <a:xfrm>
            <a:off x="1143000" y="785813"/>
            <a:ext cx="6429375" cy="5357812"/>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219" name="Picture 3" descr="X:\мама\Мои рисунки\глаза\565816535.jp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57688" y="2143125"/>
            <a:ext cx="25717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X:\мама\Мои рисунки\глаза\565816535.jp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143125"/>
            <a:ext cx="25717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30176"/>
      </p:ext>
    </p:extLst>
  </p:cSld>
  <p:clrMapOvr>
    <a:masterClrMapping/>
  </p:clrMapOvr>
  <p:transition advClick="0" advTm="6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 name="Овал 3"/>
          <p:cNvSpPr/>
          <p:nvPr/>
        </p:nvSpPr>
        <p:spPr>
          <a:xfrm>
            <a:off x="2571750" y="1143000"/>
            <a:ext cx="4429125" cy="4000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pic>
        <p:nvPicPr>
          <p:cNvPr id="10243" name="Picture 2" descr="C:\мама\Мои рисунки\глаза\003.gif"/>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3000375" y="1571625"/>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004282"/>
      </p:ext>
    </p:extLst>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7" y="792162"/>
            <a:ext cx="6609195" cy="808038"/>
          </a:xfrm>
        </p:spPr>
        <p:txBody>
          <a:bodyPr>
            <a:normAutofit/>
          </a:bodyPr>
          <a:lstStyle/>
          <a:p>
            <a:r>
              <a:rPr lang="tt-RU" sz="1400" b="1" dirty="0" smtClean="0"/>
              <a:t>Тәмамлык исем һәм исем мәгънәсендә килгән (исемләшкән) сүз төркемнәре </a:t>
            </a:r>
            <a:br>
              <a:rPr lang="tt-RU" sz="1400" b="1" dirty="0" smtClean="0"/>
            </a:br>
            <a:r>
              <a:rPr lang="tt-RU" sz="1400" b="1" dirty="0" smtClean="0"/>
              <a:t>белән белдерелә</a:t>
            </a:r>
            <a:r>
              <a:rPr lang="tt-RU" sz="1400" dirty="0" smtClean="0"/>
              <a:t>. </a:t>
            </a:r>
            <a:endParaRPr lang="ru-RU" sz="1400" dirty="0"/>
          </a:p>
        </p:txBody>
      </p:sp>
      <p:sp>
        <p:nvSpPr>
          <p:cNvPr id="3" name="Содержимое 2"/>
          <p:cNvSpPr>
            <a:spLocks noGrp="1"/>
          </p:cNvSpPr>
          <p:nvPr>
            <p:ph idx="1"/>
          </p:nvPr>
        </p:nvSpPr>
        <p:spPr>
          <a:xfrm>
            <a:off x="611560" y="1981201"/>
            <a:ext cx="7560840" cy="3841375"/>
          </a:xfrm>
        </p:spPr>
        <p:txBody>
          <a:bodyPr>
            <a:normAutofit/>
          </a:bodyPr>
          <a:lstStyle/>
          <a:p>
            <a:r>
              <a:rPr lang="tt-RU" dirty="0" smtClean="0"/>
              <a:t>1) </a:t>
            </a:r>
            <a:r>
              <a:rPr lang="tt-RU" dirty="0" smtClean="0">
                <a:solidFill>
                  <a:srgbClr val="FF0000"/>
                </a:solidFill>
              </a:rPr>
              <a:t>Сездән</a:t>
            </a:r>
            <a:r>
              <a:rPr lang="tt-RU" dirty="0" smtClean="0"/>
              <a:t> (кемнән?) </a:t>
            </a:r>
            <a:r>
              <a:rPr lang="tt-RU" dirty="0" smtClean="0">
                <a:solidFill>
                  <a:srgbClr val="FF0000"/>
                </a:solidFill>
              </a:rPr>
              <a:t>миңа</a:t>
            </a:r>
            <a:r>
              <a:rPr lang="tt-RU" dirty="0" smtClean="0"/>
              <a:t>  (миңа?) хат килде.</a:t>
            </a:r>
          </a:p>
          <a:p>
            <a:r>
              <a:rPr lang="tt-RU" sz="2400" dirty="0" smtClean="0">
                <a:solidFill>
                  <a:schemeClr val="bg1"/>
                </a:solidFill>
                <a:latin typeface="Times New Roman" panose="02020603050405020304" pitchFamily="18" charset="0"/>
                <a:cs typeface="Times New Roman" panose="02020603050405020304" pitchFamily="18" charset="0"/>
              </a:rPr>
              <a:t>Кеше </a:t>
            </a:r>
            <a:r>
              <a:rPr lang="tt-RU" sz="2400" dirty="0" smtClean="0">
                <a:solidFill>
                  <a:srgbClr val="FF0000"/>
                </a:solidFill>
                <a:latin typeface="Times New Roman" panose="02020603050405020304" pitchFamily="18" charset="0"/>
                <a:cs typeface="Times New Roman" panose="02020603050405020304" pitchFamily="18" charset="0"/>
              </a:rPr>
              <a:t>табигатьне</a:t>
            </a:r>
            <a:r>
              <a:rPr lang="tt-RU" sz="2400" dirty="0" smtClean="0">
                <a:solidFill>
                  <a:schemeClr val="bg1">
                    <a:lumMod val="75000"/>
                  </a:schemeClr>
                </a:solidFill>
                <a:latin typeface="Times New Roman" panose="02020603050405020304" pitchFamily="18" charset="0"/>
                <a:cs typeface="Times New Roman" panose="02020603050405020304" pitchFamily="18" charset="0"/>
              </a:rPr>
              <a:t> (нәрсәне?), </a:t>
            </a:r>
            <a:r>
              <a:rPr lang="tt-RU" sz="2400" dirty="0" smtClean="0">
                <a:solidFill>
                  <a:schemeClr val="bg1"/>
                </a:solidFill>
                <a:latin typeface="Times New Roman" panose="02020603050405020304" pitchFamily="18" charset="0"/>
                <a:cs typeface="Times New Roman" panose="02020603050405020304" pitchFamily="18" charset="0"/>
              </a:rPr>
              <a:t>табигать </a:t>
            </a:r>
            <a:r>
              <a:rPr lang="tt-RU" sz="2400" dirty="0" smtClean="0">
                <a:solidFill>
                  <a:srgbClr val="FF0000"/>
                </a:solidFill>
                <a:latin typeface="Times New Roman" panose="02020603050405020304" pitchFamily="18" charset="0"/>
                <a:cs typeface="Times New Roman" panose="02020603050405020304" pitchFamily="18" charset="0"/>
              </a:rPr>
              <a:t>кешене </a:t>
            </a:r>
            <a:r>
              <a:rPr lang="tt-RU" sz="2400" dirty="0" smtClean="0">
                <a:solidFill>
                  <a:schemeClr val="bg1">
                    <a:lumMod val="75000"/>
                  </a:schemeClr>
                </a:solidFill>
                <a:latin typeface="Times New Roman" panose="02020603050405020304" pitchFamily="18" charset="0"/>
                <a:cs typeface="Times New Roman" panose="02020603050405020304" pitchFamily="18" charset="0"/>
              </a:rPr>
              <a:t>(кемне?)</a:t>
            </a:r>
            <a:r>
              <a:rPr lang="tt-RU" sz="2400" dirty="0" smtClean="0">
                <a:solidFill>
                  <a:srgbClr val="FF0000"/>
                </a:solidFill>
                <a:latin typeface="Times New Roman" panose="02020603050405020304" pitchFamily="18" charset="0"/>
                <a:cs typeface="Times New Roman" panose="02020603050405020304" pitchFamily="18" charset="0"/>
              </a:rPr>
              <a:t> </a:t>
            </a:r>
            <a:r>
              <a:rPr lang="tt-RU" sz="2400" dirty="0" smtClean="0">
                <a:solidFill>
                  <a:schemeClr val="bg1"/>
                </a:solidFill>
                <a:latin typeface="Times New Roman" panose="02020603050405020304" pitchFamily="18" charset="0"/>
                <a:cs typeface="Times New Roman" panose="02020603050405020304" pitchFamily="18" charset="0"/>
              </a:rPr>
              <a:t> бизи.</a:t>
            </a:r>
          </a:p>
          <a:p>
            <a:r>
              <a:rPr lang="tt-RU" sz="2400" dirty="0" smtClean="0">
                <a:solidFill>
                  <a:schemeClr val="bg1"/>
                </a:solidFill>
                <a:latin typeface="Times New Roman" panose="02020603050405020304" pitchFamily="18" charset="0"/>
                <a:cs typeface="Times New Roman" panose="02020603050405020304" pitchFamily="18" charset="0"/>
              </a:rPr>
              <a:t>Кеше </a:t>
            </a:r>
            <a:r>
              <a:rPr lang="tt-RU" sz="2400" dirty="0" smtClean="0">
                <a:solidFill>
                  <a:schemeClr val="accent2">
                    <a:lumMod val="60000"/>
                    <a:lumOff val="40000"/>
                  </a:schemeClr>
                </a:solidFill>
                <a:latin typeface="Times New Roman" panose="02020603050405020304" pitchFamily="18" charset="0"/>
                <a:cs typeface="Times New Roman" panose="02020603050405020304" pitchFamily="18" charset="0"/>
              </a:rPr>
              <a:t>табигатьтән</a:t>
            </a:r>
            <a:r>
              <a:rPr lang="tt-RU" sz="2400" dirty="0" smtClean="0">
                <a:solidFill>
                  <a:schemeClr val="bg1">
                    <a:lumMod val="75000"/>
                  </a:schemeClr>
                </a:solidFill>
                <a:latin typeface="Times New Roman" panose="02020603050405020304" pitchFamily="18" charset="0"/>
                <a:cs typeface="Times New Roman" panose="02020603050405020304" pitchFamily="18" charset="0"/>
              </a:rPr>
              <a:t> (нәрсәдән?) </a:t>
            </a:r>
            <a:r>
              <a:rPr lang="tt-RU" sz="2400" dirty="0" smtClean="0">
                <a:solidFill>
                  <a:schemeClr val="accent2">
                    <a:lumMod val="60000"/>
                    <a:lumOff val="40000"/>
                  </a:schemeClr>
                </a:solidFill>
                <a:latin typeface="Times New Roman" panose="02020603050405020304" pitchFamily="18" charset="0"/>
                <a:cs typeface="Times New Roman" panose="02020603050405020304" pitchFamily="18" charset="0"/>
              </a:rPr>
              <a:t>кыюлыкка, батырлыкка, сабырлыкка</a:t>
            </a:r>
            <a:r>
              <a:rPr lang="tt-RU" sz="2400" dirty="0" smtClean="0">
                <a:solidFill>
                  <a:schemeClr val="bg1">
                    <a:lumMod val="75000"/>
                  </a:schemeClr>
                </a:solidFill>
                <a:latin typeface="Times New Roman" panose="02020603050405020304" pitchFamily="18" charset="0"/>
                <a:cs typeface="Times New Roman" panose="02020603050405020304" pitchFamily="18" charset="0"/>
              </a:rPr>
              <a:t> </a:t>
            </a:r>
            <a:r>
              <a:rPr lang="tt-RU" sz="2400" dirty="0" smtClean="0">
                <a:solidFill>
                  <a:schemeClr val="bg1">
                    <a:lumMod val="75000"/>
                  </a:schemeClr>
                </a:solidFill>
                <a:latin typeface="Times New Roman" panose="02020603050405020304" pitchFamily="18" charset="0"/>
                <a:cs typeface="Times New Roman" panose="02020603050405020304" pitchFamily="18" charset="0"/>
              </a:rPr>
              <a:t>(нәрсәгә?) </a:t>
            </a:r>
            <a:r>
              <a:rPr lang="tt-RU" sz="2400" dirty="0" smtClean="0">
                <a:solidFill>
                  <a:schemeClr val="bg1">
                    <a:lumMod val="75000"/>
                  </a:schemeClr>
                </a:solidFill>
                <a:latin typeface="Times New Roman" panose="02020603050405020304" pitchFamily="18" charset="0"/>
                <a:cs typeface="Times New Roman" panose="02020603050405020304" pitchFamily="18" charset="0"/>
              </a:rPr>
              <a:t>өйрәнә</a:t>
            </a:r>
            <a:r>
              <a:rPr lang="tt-RU" sz="2400" dirty="0" smtClean="0">
                <a:solidFill>
                  <a:schemeClr val="bg1">
                    <a:lumMod val="75000"/>
                  </a:schemeClr>
                </a:solidFill>
                <a:latin typeface="Times New Roman" panose="02020603050405020304" pitchFamily="18" charset="0"/>
                <a:cs typeface="Times New Roman" panose="02020603050405020304" pitchFamily="18" charset="0"/>
              </a:rPr>
              <a:t>.</a:t>
            </a:r>
          </a:p>
          <a:p>
            <a:r>
              <a:rPr lang="tt-RU" dirty="0" smtClean="0"/>
              <a:t>Туган </a:t>
            </a:r>
            <a:r>
              <a:rPr lang="tt-RU" dirty="0" smtClean="0">
                <a:solidFill>
                  <a:schemeClr val="accent2">
                    <a:lumMod val="60000"/>
                    <a:lumOff val="40000"/>
                  </a:schemeClr>
                </a:solidFill>
              </a:rPr>
              <a:t>телдә</a:t>
            </a:r>
            <a:r>
              <a:rPr lang="tt-RU" dirty="0" smtClean="0"/>
              <a:t> (нәрсәдә?) уку </a:t>
            </a:r>
            <a:r>
              <a:rPr lang="tt-RU" dirty="0" smtClean="0">
                <a:solidFill>
                  <a:schemeClr val="accent2">
                    <a:lumMod val="60000"/>
                    <a:lumOff val="40000"/>
                  </a:schemeClr>
                </a:solidFill>
              </a:rPr>
              <a:t>бәхетен</a:t>
            </a:r>
            <a:r>
              <a:rPr lang="tt-RU" dirty="0" smtClean="0"/>
              <a:t> (нәрсәне) берни алыштыра алмый.</a:t>
            </a:r>
          </a:p>
          <a:p>
            <a:r>
              <a:rPr lang="tt-RU" dirty="0" smtClean="0">
                <a:solidFill>
                  <a:schemeClr val="bg1">
                    <a:lumMod val="75000"/>
                  </a:schemeClr>
                </a:solidFill>
              </a:rPr>
              <a:t>Күптән түгел мин дустым </a:t>
            </a:r>
            <a:r>
              <a:rPr lang="tt-RU" dirty="0" smtClean="0">
                <a:solidFill>
                  <a:schemeClr val="accent2">
                    <a:lumMod val="40000"/>
                    <a:lumOff val="60000"/>
                  </a:schemeClr>
                </a:solidFill>
              </a:rPr>
              <a:t>Мәхмүт белән </a:t>
            </a:r>
            <a:r>
              <a:rPr lang="tt-RU" dirty="0" smtClean="0">
                <a:solidFill>
                  <a:schemeClr val="bg1">
                    <a:lumMod val="75000"/>
                  </a:schemeClr>
                </a:solidFill>
              </a:rPr>
              <a:t>(кем белән?) очраштым.</a:t>
            </a:r>
            <a:endParaRPr lang="tt-RU" dirty="0" smtClean="0">
              <a:solidFill>
                <a:schemeClr val="bg1">
                  <a:lumMod val="75000"/>
                </a:schemeClr>
              </a:solidFill>
            </a:endParaRPr>
          </a:p>
        </p:txBody>
      </p:sp>
      <p:sp>
        <p:nvSpPr>
          <p:cNvPr id="5" name="Прямоугольник 4"/>
          <p:cNvSpPr/>
          <p:nvPr/>
        </p:nvSpPr>
        <p:spPr>
          <a:xfrm>
            <a:off x="251520" y="1196752"/>
            <a:ext cx="261610" cy="461665"/>
          </a:xfrm>
          <a:prstGeom prst="rect">
            <a:avLst/>
          </a:prstGeom>
        </p:spPr>
        <p:txBody>
          <a:bodyPr wrap="none">
            <a:spAutoFit/>
          </a:bodyPr>
          <a:lstStyle/>
          <a:p>
            <a:r>
              <a:rPr lang="tt-RU" sz="2400" dirty="0" smtClean="0">
                <a:solidFill>
                  <a:srgbClr val="595959">
                    <a:lumMod val="75000"/>
                  </a:srgbClr>
                </a:solidFill>
                <a:latin typeface="Times New Roman" panose="02020603050405020304" pitchFamily="18" charset="0"/>
                <a:cs typeface="Times New Roman" panose="02020603050405020304" pitchFamily="18" charset="0"/>
              </a:rPr>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xEl>
                                              <p:pRg st="2" end="2"/>
                                            </p:txEl>
                                          </p:spTgt>
                                        </p:tgtEl>
                                        <p:attrNameLst>
                                          <p:attrName>r</p:attrName>
                                        </p:attrNameLst>
                                      </p:cBhvr>
                                    </p:animRot>
                                    <p:animRot by="-240000">
                                      <p:cBhvr>
                                        <p:cTn id="17" dur="200" fill="hold">
                                          <p:stCondLst>
                                            <p:cond delay="200"/>
                                          </p:stCondLst>
                                        </p:cTn>
                                        <p:tgtEl>
                                          <p:spTgt spid="3">
                                            <p:txEl>
                                              <p:pRg st="2" end="2"/>
                                            </p:txEl>
                                          </p:spTgt>
                                        </p:tgtEl>
                                        <p:attrNameLst>
                                          <p:attrName>r</p:attrName>
                                        </p:attrNameLst>
                                      </p:cBhvr>
                                    </p:animRot>
                                    <p:animRot by="240000">
                                      <p:cBhvr>
                                        <p:cTn id="18" dur="200" fill="hold">
                                          <p:stCondLst>
                                            <p:cond delay="400"/>
                                          </p:stCondLst>
                                        </p:cTn>
                                        <p:tgtEl>
                                          <p:spTgt spid="3">
                                            <p:txEl>
                                              <p:pRg st="2" end="2"/>
                                            </p:txEl>
                                          </p:spTgt>
                                        </p:tgtEl>
                                        <p:attrNameLst>
                                          <p:attrName>r</p:attrName>
                                        </p:attrNameLst>
                                      </p:cBhvr>
                                    </p:animRot>
                                    <p:animRot by="-240000">
                                      <p:cBhvr>
                                        <p:cTn id="19" dur="200" fill="hold">
                                          <p:stCondLst>
                                            <p:cond delay="600"/>
                                          </p:stCondLst>
                                        </p:cTn>
                                        <p:tgtEl>
                                          <p:spTgt spid="3">
                                            <p:txEl>
                                              <p:pRg st="2" end="2"/>
                                            </p:txEl>
                                          </p:spTgt>
                                        </p:tgtEl>
                                        <p:attrNameLst>
                                          <p:attrName>r</p:attrName>
                                        </p:attrNameLst>
                                      </p:cBhvr>
                                    </p:animRot>
                                    <p:animRot by="120000">
                                      <p:cBhvr>
                                        <p:cTn id="20" dur="200" fill="hold">
                                          <p:stCondLst>
                                            <p:cond delay="800"/>
                                          </p:stCondLst>
                                        </p:cTn>
                                        <p:tgtEl>
                                          <p:spTgt spid="3">
                                            <p:txEl>
                                              <p:pRg st="2" end="2"/>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5" presetClass="emph" presetSubtype="0" fill="hold" nodeType="clickEffect">
                                  <p:stCondLst>
                                    <p:cond delay="0"/>
                                  </p:stCondLst>
                                  <p:childTnLst>
                                    <p:animClr clrSpc="hsl" dir="cw">
                                      <p:cBhvr override="childStyle">
                                        <p:cTn id="24" dur="500" fill="hold"/>
                                        <p:tgtEl>
                                          <p:spTgt spid="3">
                                            <p:txEl>
                                              <p:pRg st="3" end="3"/>
                                            </p:txEl>
                                          </p:spTgt>
                                        </p:tgtEl>
                                        <p:attrNameLst>
                                          <p:attrName>style.color</p:attrName>
                                        </p:attrNameLst>
                                      </p:cBhvr>
                                      <p:by>
                                        <p:hsl h="0" s="-70588" l="0"/>
                                      </p:by>
                                    </p:animClr>
                                    <p:animClr clrSpc="hsl" dir="cw">
                                      <p:cBhvr>
                                        <p:cTn id="25" dur="500" fill="hold"/>
                                        <p:tgtEl>
                                          <p:spTgt spid="3">
                                            <p:txEl>
                                              <p:pRg st="3" end="3"/>
                                            </p:txEl>
                                          </p:spTgt>
                                        </p:tgtEl>
                                        <p:attrNameLst>
                                          <p:attrName>fillcolor</p:attrName>
                                        </p:attrNameLst>
                                      </p:cBhvr>
                                      <p:by>
                                        <p:hsl h="0" s="-70588" l="0"/>
                                      </p:by>
                                    </p:animClr>
                                    <p:animClr clrSpc="hsl" dir="cw">
                                      <p:cBhvr>
                                        <p:cTn id="26" dur="500" fill="hold"/>
                                        <p:tgtEl>
                                          <p:spTgt spid="3">
                                            <p:txEl>
                                              <p:pRg st="3" end="3"/>
                                            </p:txEl>
                                          </p:spTgt>
                                        </p:tgtEl>
                                        <p:attrNameLst>
                                          <p:attrName>stroke.color</p:attrName>
                                        </p:attrNameLst>
                                      </p:cBhvr>
                                      <p:by>
                                        <p:hsl h="0" s="-70588" l="0"/>
                                      </p:by>
                                    </p:animClr>
                                    <p:set>
                                      <p:cBhvr>
                                        <p:cTn id="27" dur="500" fill="hold"/>
                                        <p:tgtEl>
                                          <p:spTgt spid="3">
                                            <p:txEl>
                                              <p:pRg st="3" end="3"/>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path" presetSubtype="0" accel="50000" decel="50000" fill="hold" grpId="1" nodeType="clickEffect">
                                  <p:stCondLst>
                                    <p:cond delay="0"/>
                                  </p:stCondLst>
                                  <p:childTnLst>
                                    <p:animMotion origin="layout" path="M -1.38889E-6 -1.85185E-6 L 0.41441 0.18681 " pathEditMode="relative" rAng="0" ptsTypes="AA">
                                      <p:cBhvr>
                                        <p:cTn id="48" dur="2000" fill="hold"/>
                                        <p:tgtEl>
                                          <p:spTgt spid="5"/>
                                        </p:tgtEl>
                                        <p:attrNameLst>
                                          <p:attrName>ppt_x</p:attrName>
                                          <p:attrName>ppt_y</p:attrName>
                                        </p:attrNameLst>
                                      </p:cBhvr>
                                      <p:rCtr x="20700" y="9300"/>
                                    </p:animMotion>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heel(1)">
                                      <p:cBhvr>
                                        <p:cTn id="5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11266" name="Picture 2" descr="X:\мама\Мои рисунки\глаза\e606b793004ca082c05d3e8d84ef532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2071688"/>
            <a:ext cx="3500437"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396327"/>
      </p:ext>
    </p:extLst>
  </p:cSld>
  <p:clrMapOvr>
    <a:masterClrMapping/>
  </p:clrMapOvr>
  <p:transition advClick="0" advTm="8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3" name="Овал 2"/>
          <p:cNvSpPr/>
          <p:nvPr/>
        </p:nvSpPr>
        <p:spPr>
          <a:xfrm>
            <a:off x="2214563" y="1071563"/>
            <a:ext cx="4429125" cy="4000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pic>
        <p:nvPicPr>
          <p:cNvPr id="12291" name="Picture 2" descr="C:\мама\Мои рисунки\глаза\003.gif"/>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flipH="1">
            <a:off x="2992438" y="1428750"/>
            <a:ext cx="32226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576994"/>
      </p:ext>
    </p:extLst>
  </p:cSld>
  <p:clrMapOvr>
    <a:masterClrMapping/>
  </p:clrMapOvr>
  <p:transition advClick="0"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13314" name="Picture 2" descr="X:\мама\Мои рисунки\глаза\d4af2b78ce764594e412c483ee0ae97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1428750"/>
            <a:ext cx="307181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441065"/>
      </p:ext>
    </p:extLst>
  </p:cSld>
  <p:clrMapOvr>
    <a:masterClrMapping/>
  </p:clrMapOvr>
  <p:transition advClick="0"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 name="Улыбающееся лицо 3"/>
          <p:cNvSpPr/>
          <p:nvPr/>
        </p:nvSpPr>
        <p:spPr>
          <a:xfrm>
            <a:off x="785813" y="214313"/>
            <a:ext cx="7429500" cy="6215062"/>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26" name="Picture 2" descr="C:\мама\Мои рисунки\глаза\161_1.gif"/>
          <p:cNvPicPr>
            <a:picLocks noChangeAspect="1" noChangeArrowheads="1" noCrop="1"/>
          </p:cNvPicPr>
          <p:nvPr/>
        </p:nvPicPr>
        <p:blipFill>
          <a:blip r:embed="rId2" cstate="print"/>
          <a:srcRect/>
          <a:stretch>
            <a:fillRect/>
          </a:stretch>
        </p:blipFill>
        <p:spPr bwMode="auto">
          <a:xfrm>
            <a:off x="4714876" y="1785926"/>
            <a:ext cx="3063258" cy="1595447"/>
          </a:xfrm>
          <a:prstGeom prst="roundRect">
            <a:avLst/>
          </a:prstGeom>
          <a:noFill/>
        </p:spPr>
      </p:pic>
      <p:pic>
        <p:nvPicPr>
          <p:cNvPr id="3" name="Picture 2" descr="C:\мама\Мои рисунки\глаза\161_1.gif"/>
          <p:cNvPicPr>
            <a:picLocks noChangeAspect="1" noChangeArrowheads="1" noCrop="1"/>
          </p:cNvPicPr>
          <p:nvPr/>
        </p:nvPicPr>
        <p:blipFill>
          <a:blip r:embed="rId2" cstate="print"/>
          <a:srcRect/>
          <a:stretch>
            <a:fillRect/>
          </a:stretch>
        </p:blipFill>
        <p:spPr bwMode="auto">
          <a:xfrm flipH="1">
            <a:off x="1357290" y="1643050"/>
            <a:ext cx="2857520" cy="1679418"/>
          </a:xfrm>
          <a:prstGeom prst="roundRect">
            <a:avLst/>
          </a:prstGeom>
          <a:noFill/>
        </p:spPr>
      </p:pic>
    </p:spTree>
    <p:extLst>
      <p:ext uri="{BB962C8B-B14F-4D97-AF65-F5344CB8AC3E}">
        <p14:creationId xmlns:p14="http://schemas.microsoft.com/office/powerpoint/2010/main" val="1755119254"/>
      </p:ext>
    </p:extLst>
  </p:cSld>
  <p:clrMapOvr>
    <a:masterClrMapping/>
  </p:clrMapOvr>
  <p:transition advClick="0" advTm="12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Блок-схема: магнитный диск 2"/>
          <p:cNvSpPr/>
          <p:nvPr/>
        </p:nvSpPr>
        <p:spPr>
          <a:xfrm>
            <a:off x="1214438" y="4929188"/>
            <a:ext cx="1928812" cy="1428750"/>
          </a:xfrm>
          <a:prstGeom prst="flowChartMagneticDisk">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5363" name="Picture 2" descr="X:\мама\Мои рисунки\люди и профессии анимации\1venu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0063"/>
            <a:ext cx="2928938"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Выноска-облако 4"/>
          <p:cNvSpPr/>
          <p:nvPr/>
        </p:nvSpPr>
        <p:spPr>
          <a:xfrm>
            <a:off x="3643313" y="714375"/>
            <a:ext cx="5143500" cy="3214688"/>
          </a:xfrm>
          <a:prstGeom prst="cloudCallout">
            <a:avLst>
              <a:gd name="adj1" fmla="val -59097"/>
              <a:gd name="adj2" fmla="val 35519"/>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i="1" dirty="0" err="1">
                <a:solidFill>
                  <a:srgbClr val="0000FF"/>
                </a:solidFill>
                <a:latin typeface="Times New Roman" pitchFamily="18" charset="0"/>
                <a:cs typeface="Times New Roman" pitchFamily="18" charset="0"/>
              </a:rPr>
              <a:t>Күзләрегезне саклагыз</a:t>
            </a:r>
            <a:r>
              <a:rPr lang="ru-RU" sz="4400" b="1" i="1" dirty="0">
                <a:solidFill>
                  <a:srgbClr val="0000FF"/>
                </a:solidFill>
                <a:latin typeface="Monotype Corsiva" pitchFamily="66" charset="0"/>
              </a:rPr>
              <a:t>!</a:t>
            </a:r>
          </a:p>
        </p:txBody>
      </p:sp>
    </p:spTree>
    <p:extLst>
      <p:ext uri="{BB962C8B-B14F-4D97-AF65-F5344CB8AC3E}">
        <p14:creationId xmlns:p14="http://schemas.microsoft.com/office/powerpoint/2010/main" val="572533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773415"/>
            <a:ext cx="8722574" cy="5632311"/>
          </a:xfrm>
          <a:prstGeom prst="rect">
            <a:avLst/>
          </a:prstGeom>
        </p:spPr>
        <p:txBody>
          <a:bodyPr wrap="square">
            <a:spAutoFit/>
          </a:bodyPr>
          <a:lstStyle/>
          <a:p>
            <a:endParaRPr lang="ru-RU" sz="3600" dirty="0" smtClean="0">
              <a:solidFill>
                <a:srgbClr val="002060"/>
              </a:solidFill>
              <a:latin typeface="Times New Roman" pitchFamily="18" charset="0"/>
              <a:cs typeface="Times New Roman" pitchFamily="18" charset="0"/>
            </a:endParaRPr>
          </a:p>
          <a:p>
            <a:r>
              <a:rPr lang="ru-RU" sz="3600" dirty="0" smtClean="0">
                <a:solidFill>
                  <a:srgbClr val="002060"/>
                </a:solidFill>
                <a:latin typeface="Times New Roman" pitchFamily="18" charset="0"/>
                <a:cs typeface="Times New Roman" pitchFamily="18" charset="0"/>
              </a:rPr>
              <a:t>1</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Сөйләгәчтен</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кыйссаны</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алды</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тарагымны</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әни</a:t>
            </a:r>
            <a:r>
              <a:rPr lang="ru-RU" sz="3600" dirty="0">
                <a:solidFill>
                  <a:srgbClr val="002060"/>
                </a:solidFill>
                <a:latin typeface="Times New Roman" pitchFamily="18" charset="0"/>
                <a:cs typeface="Times New Roman" pitchFamily="18" charset="0"/>
              </a:rPr>
              <a:t> .(Г.Т.)</a:t>
            </a:r>
          </a:p>
          <a:p>
            <a:r>
              <a:rPr lang="ru-RU" sz="3600" dirty="0">
                <a:solidFill>
                  <a:srgbClr val="002060"/>
                </a:solidFill>
                <a:latin typeface="Times New Roman" pitchFamily="18" charset="0"/>
                <a:cs typeface="Times New Roman" pitchFamily="18" charset="0"/>
              </a:rPr>
              <a:t>2. </a:t>
            </a:r>
            <a:r>
              <a:rPr lang="ru-RU" sz="3600" dirty="0" err="1">
                <a:solidFill>
                  <a:srgbClr val="002060"/>
                </a:solidFill>
                <a:latin typeface="Times New Roman" pitchFamily="18" charset="0"/>
                <a:cs typeface="Times New Roman" pitchFamily="18" charset="0"/>
              </a:rPr>
              <a:t>Шуны</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ул</a:t>
            </a:r>
            <a:r>
              <a:rPr lang="ru-RU" sz="3600" dirty="0">
                <a:solidFill>
                  <a:srgbClr val="002060"/>
                </a:solidFill>
                <a:latin typeface="Times New Roman" pitchFamily="18" charset="0"/>
                <a:cs typeface="Times New Roman" pitchFamily="18" charset="0"/>
              </a:rPr>
              <a:t> тел </a:t>
            </a:r>
            <a:r>
              <a:rPr lang="ru-RU" sz="3600" dirty="0" err="1">
                <a:solidFill>
                  <a:srgbClr val="002060"/>
                </a:solidFill>
                <a:latin typeface="Times New Roman" pitchFamily="18" charset="0"/>
                <a:cs typeface="Times New Roman" pitchFamily="18" charset="0"/>
              </a:rPr>
              <a:t>хакында</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язган</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мәкаләләрендә</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исбат</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итә</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алды</a:t>
            </a:r>
            <a:r>
              <a:rPr lang="ru-RU" sz="3600" dirty="0">
                <a:solidFill>
                  <a:srgbClr val="002060"/>
                </a:solidFill>
                <a:latin typeface="Times New Roman" pitchFamily="18" charset="0"/>
                <a:cs typeface="Times New Roman" pitchFamily="18" charset="0"/>
              </a:rPr>
              <a:t>.(Г.А.)</a:t>
            </a:r>
          </a:p>
          <a:p>
            <a:r>
              <a:rPr lang="ru-RU" sz="3600" dirty="0">
                <a:solidFill>
                  <a:srgbClr val="002060"/>
                </a:solidFill>
                <a:latin typeface="Times New Roman" pitchFamily="18" charset="0"/>
                <a:cs typeface="Times New Roman" pitchFamily="18" charset="0"/>
              </a:rPr>
              <a:t>3.Кеше </a:t>
            </a:r>
            <a:r>
              <a:rPr lang="ru-RU" sz="3600" dirty="0" err="1">
                <a:solidFill>
                  <a:srgbClr val="002060"/>
                </a:solidFill>
                <a:latin typeface="Times New Roman" pitchFamily="18" charset="0"/>
                <a:cs typeface="Times New Roman" pitchFamily="18" charset="0"/>
              </a:rPr>
              <a:t>чын</a:t>
            </a:r>
            <a:r>
              <a:rPr lang="ru-RU" sz="3600" dirty="0">
                <a:solidFill>
                  <a:srgbClr val="002060"/>
                </a:solidFill>
                <a:latin typeface="Times New Roman" pitchFamily="18" charset="0"/>
                <a:cs typeface="Times New Roman" pitchFamily="18" charset="0"/>
              </a:rPr>
              <a:t> </a:t>
            </a:r>
            <a:r>
              <a:rPr lang="ru-RU" sz="3600" dirty="0" err="1" smtClean="0">
                <a:solidFill>
                  <a:srgbClr val="002060"/>
                </a:solidFill>
                <a:latin typeface="Times New Roman" pitchFamily="18" charset="0"/>
                <a:cs typeface="Times New Roman" pitchFamily="18" charset="0"/>
              </a:rPr>
              <a:t>мәхәббәтне</a:t>
            </a:r>
            <a:r>
              <a:rPr lang="ru-RU" sz="3600" dirty="0" smtClean="0">
                <a:solidFill>
                  <a:srgbClr val="002060"/>
                </a:solidFill>
                <a:latin typeface="Times New Roman" pitchFamily="18" charset="0"/>
                <a:cs typeface="Times New Roman" pitchFamily="18" charset="0"/>
              </a:rPr>
              <a:t> </a:t>
            </a:r>
            <a:r>
              <a:rPr lang="ru-RU" sz="3600" dirty="0" err="1" smtClean="0">
                <a:solidFill>
                  <a:srgbClr val="002060"/>
                </a:solidFill>
                <a:latin typeface="Times New Roman" pitchFamily="18" charset="0"/>
                <a:cs typeface="Times New Roman" pitchFamily="18" charset="0"/>
              </a:rPr>
              <a:t>теләүдән,сагынудан,өмет</a:t>
            </a:r>
            <a:r>
              <a:rPr lang="ru-RU" sz="3600" dirty="0" smtClean="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итүдән</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туктый</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алмый</a:t>
            </a:r>
            <a:r>
              <a:rPr lang="ru-RU" sz="3600" dirty="0">
                <a:solidFill>
                  <a:srgbClr val="002060"/>
                </a:solidFill>
                <a:latin typeface="Times New Roman" pitchFamily="18" charset="0"/>
                <a:cs typeface="Times New Roman" pitchFamily="18" charset="0"/>
              </a:rPr>
              <a:t>.(Ә.Е.)</a:t>
            </a:r>
          </a:p>
          <a:p>
            <a:r>
              <a:rPr lang="ru-RU" sz="3600" dirty="0">
                <a:solidFill>
                  <a:srgbClr val="002060"/>
                </a:solidFill>
                <a:latin typeface="Times New Roman" pitchFamily="18" charset="0"/>
                <a:cs typeface="Times New Roman" pitchFamily="18" charset="0"/>
              </a:rPr>
              <a:t>4. </a:t>
            </a:r>
            <a:r>
              <a:rPr lang="ru-RU" sz="3600" dirty="0" err="1" smtClean="0">
                <a:solidFill>
                  <a:srgbClr val="002060"/>
                </a:solidFill>
                <a:latin typeface="Times New Roman" pitchFamily="18" charset="0"/>
                <a:cs typeface="Times New Roman" pitchFamily="18" charset="0"/>
              </a:rPr>
              <a:t>Гөлләр</a:t>
            </a:r>
            <a:r>
              <a:rPr lang="ru-RU" sz="3600" dirty="0" smtClean="0">
                <a:solidFill>
                  <a:srgbClr val="002060"/>
                </a:solidFill>
                <a:latin typeface="Times New Roman" pitchFamily="18" charset="0"/>
                <a:cs typeface="Times New Roman" pitchFamily="18" charset="0"/>
              </a:rPr>
              <a:t> </a:t>
            </a:r>
            <a:r>
              <a:rPr lang="ru-RU" sz="3600" dirty="0">
                <a:solidFill>
                  <a:srgbClr val="002060"/>
                </a:solidFill>
                <a:latin typeface="Times New Roman" pitchFamily="18" charset="0"/>
                <a:cs typeface="Times New Roman" pitchFamily="18" charset="0"/>
              </a:rPr>
              <a:t>сине </a:t>
            </a:r>
            <a:r>
              <a:rPr lang="ru-RU" sz="3600" dirty="0" err="1">
                <a:solidFill>
                  <a:srgbClr val="002060"/>
                </a:solidFill>
                <a:latin typeface="Times New Roman" pitchFamily="18" charset="0"/>
                <a:cs typeface="Times New Roman" pitchFamily="18" charset="0"/>
              </a:rPr>
              <a:t>назлап</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сөяр</a:t>
            </a:r>
            <a:r>
              <a:rPr lang="ru-RU" sz="3600" dirty="0">
                <a:solidFill>
                  <a:srgbClr val="002060"/>
                </a:solidFill>
                <a:latin typeface="Times New Roman" pitchFamily="18" charset="0"/>
                <a:cs typeface="Times New Roman" pitchFamily="18" charset="0"/>
              </a:rPr>
              <a:t>.</a:t>
            </a:r>
          </a:p>
          <a:p>
            <a:r>
              <a:rPr lang="ru-RU" sz="3600" dirty="0" err="1">
                <a:solidFill>
                  <a:srgbClr val="002060"/>
                </a:solidFill>
                <a:latin typeface="Times New Roman" pitchFamily="18" charset="0"/>
                <a:cs typeface="Times New Roman" pitchFamily="18" charset="0"/>
              </a:rPr>
              <a:t>Кояш</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көлеп</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башын</a:t>
            </a:r>
            <a:r>
              <a:rPr lang="ru-RU" sz="3600" dirty="0">
                <a:solidFill>
                  <a:srgbClr val="002060"/>
                </a:solidFill>
                <a:latin typeface="Times New Roman" pitchFamily="18" charset="0"/>
                <a:cs typeface="Times New Roman" pitchFamily="18" charset="0"/>
              </a:rPr>
              <a:t> </a:t>
            </a:r>
            <a:r>
              <a:rPr lang="ru-RU" sz="3600" dirty="0" err="1">
                <a:solidFill>
                  <a:srgbClr val="002060"/>
                </a:solidFill>
                <a:latin typeface="Times New Roman" pitchFamily="18" charset="0"/>
                <a:cs typeface="Times New Roman" pitchFamily="18" charset="0"/>
              </a:rPr>
              <a:t>ияр</a:t>
            </a:r>
            <a:r>
              <a:rPr lang="ru-RU" sz="3600" dirty="0">
                <a:solidFill>
                  <a:srgbClr val="002060"/>
                </a:solidFill>
                <a:latin typeface="Times New Roman" pitchFamily="18" charset="0"/>
                <a:cs typeface="Times New Roman" pitchFamily="18" charset="0"/>
              </a:rPr>
              <a:t>. (М.Җ.)</a:t>
            </a:r>
          </a:p>
        </p:txBody>
      </p:sp>
      <p:sp>
        <p:nvSpPr>
          <p:cNvPr id="4" name="Лента лицом вниз 3"/>
          <p:cNvSpPr/>
          <p:nvPr/>
        </p:nvSpPr>
        <p:spPr>
          <a:xfrm>
            <a:off x="395536" y="0"/>
            <a:ext cx="8568952" cy="1412776"/>
          </a:xfrm>
          <a:prstGeom prst="ribbon">
            <a:avLst>
              <a:gd name="adj1" fmla="val 16667"/>
              <a:gd name="adj2" fmla="val 75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latin typeface="Times New Roman" pitchFamily="18" charset="0"/>
                <a:cs typeface="Times New Roman" pitchFamily="18" charset="0"/>
              </a:rPr>
              <a:t>Туры </a:t>
            </a:r>
            <a:r>
              <a:rPr lang="ru-RU" sz="3600" dirty="0" err="1">
                <a:latin typeface="Times New Roman" pitchFamily="18" charset="0"/>
                <a:cs typeface="Times New Roman" pitchFamily="18" charset="0"/>
              </a:rPr>
              <a:t>һәм</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кыек</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тәмамлыкларны</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табыгыз</a:t>
            </a:r>
            <a:r>
              <a:rPr lang="ru-RU" sz="3600" dirty="0">
                <a:latin typeface="Times New Roman" pitchFamily="18" charset="0"/>
                <a:cs typeface="Times New Roman" pitchFamily="18" charset="0"/>
              </a:rPr>
              <a:t>.</a:t>
            </a:r>
          </a:p>
        </p:txBody>
      </p:sp>
      <p:pic>
        <p:nvPicPr>
          <p:cNvPr id="1026" name="Picture 2" descr="C:\Users\Рамзия\Pictures\fe520e50b1e6.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581128"/>
            <a:ext cx="2369446"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1052736"/>
            <a:ext cx="8208912" cy="954107"/>
          </a:xfrm>
          <a:prstGeom prst="rect">
            <a:avLst/>
          </a:prstGeom>
        </p:spPr>
        <p:txBody>
          <a:bodyPr wrap="square">
            <a:spAutoFit/>
          </a:bodyPr>
          <a:lstStyle/>
          <a:p>
            <a:r>
              <a:rPr lang="ru-RU" sz="2800" dirty="0">
                <a:solidFill>
                  <a:srgbClr val="4A4EC5">
                    <a:lumMod val="75000"/>
                  </a:srgbClr>
                </a:solidFill>
                <a:latin typeface="Times New Roman" pitchFamily="18" charset="0"/>
                <a:cs typeface="Times New Roman" pitchFamily="18" charset="0"/>
              </a:rPr>
              <a:t>1.  а) </a:t>
            </a:r>
            <a:r>
              <a:rPr lang="ru-RU" sz="2800" dirty="0" err="1">
                <a:solidFill>
                  <a:srgbClr val="4A4EC5">
                    <a:lumMod val="75000"/>
                  </a:srgbClr>
                </a:solidFill>
                <a:latin typeface="Times New Roman" pitchFamily="18" charset="0"/>
                <a:cs typeface="Times New Roman" pitchFamily="18" charset="0"/>
              </a:rPr>
              <a:t>Кыйссаны</a:t>
            </a:r>
            <a:r>
              <a:rPr lang="ru-RU" sz="2800" dirty="0">
                <a:solidFill>
                  <a:srgbClr val="4A4EC5">
                    <a:lumMod val="75000"/>
                  </a:srgbClr>
                </a:solidFill>
                <a:latin typeface="Times New Roman" pitchFamily="18" charset="0"/>
                <a:cs typeface="Times New Roman" pitchFamily="18" charset="0"/>
              </a:rPr>
              <a:t> ( </a:t>
            </a:r>
            <a:r>
              <a:rPr lang="ru-RU" sz="2800" dirty="0" err="1">
                <a:solidFill>
                  <a:srgbClr val="4A4EC5">
                    <a:lumMod val="75000"/>
                  </a:srgbClr>
                </a:solidFill>
                <a:latin typeface="Times New Roman" pitchFamily="18" charset="0"/>
                <a:cs typeface="Times New Roman" pitchFamily="18" charset="0"/>
              </a:rPr>
              <a:t>нәрсәне</a:t>
            </a:r>
            <a:r>
              <a:rPr lang="ru-RU" sz="2800" dirty="0">
                <a:solidFill>
                  <a:srgbClr val="4A4EC5">
                    <a:lumMod val="75000"/>
                  </a:srgbClr>
                </a:solidFill>
                <a:latin typeface="Times New Roman" pitchFamily="18" charset="0"/>
                <a:cs typeface="Times New Roman" pitchFamily="18" charset="0"/>
              </a:rPr>
              <a:t>?)- туры </a:t>
            </a:r>
            <a:r>
              <a:rPr lang="ru-RU" sz="2800" dirty="0" err="1">
                <a:solidFill>
                  <a:srgbClr val="4A4EC5">
                    <a:lumMod val="75000"/>
                  </a:srgbClr>
                </a:solidFill>
                <a:latin typeface="Times New Roman" pitchFamily="18" charset="0"/>
                <a:cs typeface="Times New Roman" pitchFamily="18" charset="0"/>
              </a:rPr>
              <a:t>тәмамлык,Т.к</a:t>
            </a:r>
            <a:r>
              <a:rPr lang="ru-RU" sz="2800" dirty="0">
                <a:solidFill>
                  <a:srgbClr val="4A4EC5">
                    <a:lumMod val="75000"/>
                  </a:srgbClr>
                </a:solidFill>
                <a:latin typeface="Times New Roman" pitchFamily="18" charset="0"/>
                <a:cs typeface="Times New Roman" pitchFamily="18" charset="0"/>
              </a:rPr>
              <a:t>., б)</a:t>
            </a:r>
            <a:r>
              <a:rPr lang="ru-RU" sz="2800" dirty="0" err="1">
                <a:solidFill>
                  <a:srgbClr val="4A4EC5">
                    <a:lumMod val="75000"/>
                  </a:srgbClr>
                </a:solidFill>
                <a:latin typeface="Times New Roman" pitchFamily="18" charset="0"/>
                <a:cs typeface="Times New Roman" pitchFamily="18" charset="0"/>
              </a:rPr>
              <a:t>тарагымны</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нәрсәне</a:t>
            </a:r>
            <a:r>
              <a:rPr lang="ru-RU" sz="2800" dirty="0">
                <a:solidFill>
                  <a:srgbClr val="4A4EC5">
                    <a:lumMod val="75000"/>
                  </a:srgbClr>
                </a:solidFill>
                <a:latin typeface="Times New Roman" pitchFamily="18" charset="0"/>
                <a:cs typeface="Times New Roman" pitchFamily="18" charset="0"/>
              </a:rPr>
              <a:t>?)- туры </a:t>
            </a:r>
            <a:r>
              <a:rPr lang="ru-RU" sz="2800" dirty="0" err="1">
                <a:solidFill>
                  <a:srgbClr val="4A4EC5">
                    <a:lumMod val="75000"/>
                  </a:srgbClr>
                </a:solidFill>
                <a:latin typeface="Times New Roman" pitchFamily="18" charset="0"/>
                <a:cs typeface="Times New Roman" pitchFamily="18" charset="0"/>
              </a:rPr>
              <a:t>тәм</a:t>
            </a:r>
            <a:r>
              <a:rPr lang="ru-RU" sz="2800" dirty="0">
                <a:solidFill>
                  <a:srgbClr val="4A4EC5">
                    <a:lumMod val="75000"/>
                  </a:srgbClr>
                </a:solidFill>
                <a:latin typeface="Times New Roman" pitchFamily="18" charset="0"/>
                <a:cs typeface="Times New Roman" pitchFamily="18" charset="0"/>
              </a:rPr>
              <a:t>-к, Т.к.;</a:t>
            </a:r>
          </a:p>
        </p:txBody>
      </p:sp>
      <p:sp>
        <p:nvSpPr>
          <p:cNvPr id="4" name="Прямоугольник 3"/>
          <p:cNvSpPr/>
          <p:nvPr/>
        </p:nvSpPr>
        <p:spPr>
          <a:xfrm>
            <a:off x="510464" y="2276872"/>
            <a:ext cx="8208912" cy="1384995"/>
          </a:xfrm>
          <a:prstGeom prst="rect">
            <a:avLst/>
          </a:prstGeom>
        </p:spPr>
        <p:txBody>
          <a:bodyPr wrap="square">
            <a:spAutoFit/>
          </a:bodyPr>
          <a:lstStyle/>
          <a:p>
            <a:r>
              <a:rPr lang="ru-RU" sz="2800" dirty="0">
                <a:solidFill>
                  <a:srgbClr val="4A4EC5">
                    <a:lumMod val="75000"/>
                  </a:srgbClr>
                </a:solidFill>
                <a:latin typeface="Times New Roman" pitchFamily="18" charset="0"/>
                <a:cs typeface="Times New Roman" pitchFamily="18" charset="0"/>
              </a:rPr>
              <a:t>2.а) </a:t>
            </a:r>
            <a:r>
              <a:rPr lang="ru-RU" sz="2800" dirty="0" err="1">
                <a:solidFill>
                  <a:srgbClr val="4A4EC5">
                    <a:lumMod val="75000"/>
                  </a:srgbClr>
                </a:solidFill>
                <a:latin typeface="Times New Roman" pitchFamily="18" charset="0"/>
                <a:cs typeface="Times New Roman" pitchFamily="18" charset="0"/>
              </a:rPr>
              <a:t>Шуны</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нәрсәне</a:t>
            </a:r>
            <a:r>
              <a:rPr lang="ru-RU" sz="2800" dirty="0">
                <a:solidFill>
                  <a:srgbClr val="4A4EC5">
                    <a:lumMod val="75000"/>
                  </a:srgbClr>
                </a:solidFill>
                <a:latin typeface="Times New Roman" pitchFamily="18" charset="0"/>
                <a:cs typeface="Times New Roman" pitchFamily="18" charset="0"/>
              </a:rPr>
              <a:t>?)- туры </a:t>
            </a:r>
            <a:r>
              <a:rPr lang="ru-RU" sz="2800" dirty="0" err="1">
                <a:solidFill>
                  <a:srgbClr val="4A4EC5">
                    <a:lumMod val="75000"/>
                  </a:srgbClr>
                </a:solidFill>
                <a:latin typeface="Times New Roman" pitchFamily="18" charset="0"/>
                <a:cs typeface="Times New Roman" pitchFamily="18" charset="0"/>
              </a:rPr>
              <a:t>тәм</a:t>
            </a:r>
            <a:r>
              <a:rPr lang="ru-RU" sz="2800" dirty="0">
                <a:solidFill>
                  <a:srgbClr val="4A4EC5">
                    <a:lumMod val="75000"/>
                  </a:srgbClr>
                </a:solidFill>
                <a:latin typeface="Times New Roman" pitchFamily="18" charset="0"/>
                <a:cs typeface="Times New Roman" pitchFamily="18" charset="0"/>
              </a:rPr>
              <a:t>-к, Т.к.; б)тел </a:t>
            </a:r>
            <a:r>
              <a:rPr lang="ru-RU" sz="2800" dirty="0" err="1">
                <a:solidFill>
                  <a:srgbClr val="4A4EC5">
                    <a:lumMod val="75000"/>
                  </a:srgbClr>
                </a:solidFill>
                <a:latin typeface="Times New Roman" pitchFamily="18" charset="0"/>
                <a:cs typeface="Times New Roman" pitchFamily="18" charset="0"/>
              </a:rPr>
              <a:t>хакында</a:t>
            </a:r>
            <a:r>
              <a:rPr lang="ru-RU" sz="2800" dirty="0">
                <a:solidFill>
                  <a:srgbClr val="4A4EC5">
                    <a:lumMod val="75000"/>
                  </a:srgbClr>
                </a:solidFill>
                <a:latin typeface="Times New Roman" pitchFamily="18" charset="0"/>
                <a:cs typeface="Times New Roman" pitchFamily="18" charset="0"/>
              </a:rPr>
              <a:t> ( </a:t>
            </a:r>
            <a:r>
              <a:rPr lang="ru-RU" sz="2800" dirty="0" err="1">
                <a:solidFill>
                  <a:srgbClr val="4A4EC5">
                    <a:lumMod val="75000"/>
                  </a:srgbClr>
                </a:solidFill>
                <a:latin typeface="Times New Roman" pitchFamily="18" charset="0"/>
                <a:cs typeface="Times New Roman" pitchFamily="18" charset="0"/>
              </a:rPr>
              <a:t>нәрсә</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хакында</a:t>
            </a:r>
            <a:r>
              <a:rPr lang="ru-RU" sz="2800" dirty="0">
                <a:solidFill>
                  <a:srgbClr val="4A4EC5">
                    <a:lumMod val="75000"/>
                  </a:srgbClr>
                </a:solidFill>
                <a:latin typeface="Times New Roman" pitchFamily="18" charset="0"/>
                <a:cs typeface="Times New Roman" pitchFamily="18" charset="0"/>
              </a:rPr>
              <a:t>?)-</a:t>
            </a:r>
            <a:r>
              <a:rPr lang="ru-RU" sz="2800" dirty="0" err="1">
                <a:solidFill>
                  <a:srgbClr val="4A4EC5">
                    <a:lumMod val="75000"/>
                  </a:srgbClr>
                </a:solidFill>
                <a:latin typeface="Times New Roman" pitchFamily="18" charset="0"/>
                <a:cs typeface="Times New Roman" pitchFamily="18" charset="0"/>
              </a:rPr>
              <a:t>кыек</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тәм</a:t>
            </a:r>
            <a:r>
              <a:rPr lang="ru-RU" sz="2800" dirty="0">
                <a:solidFill>
                  <a:srgbClr val="4A4EC5">
                    <a:lumMod val="75000"/>
                  </a:srgbClr>
                </a:solidFill>
                <a:latin typeface="Times New Roman" pitchFamily="18" charset="0"/>
                <a:cs typeface="Times New Roman" pitchFamily="18" charset="0"/>
              </a:rPr>
              <a:t>-к, </a:t>
            </a:r>
            <a:r>
              <a:rPr lang="ru-RU" sz="2800" dirty="0" err="1">
                <a:solidFill>
                  <a:srgbClr val="4A4EC5">
                    <a:lumMod val="75000"/>
                  </a:srgbClr>
                </a:solidFill>
                <a:latin typeface="Times New Roman" pitchFamily="18" charset="0"/>
                <a:cs typeface="Times New Roman" pitchFamily="18" charset="0"/>
              </a:rPr>
              <a:t>исем</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бәйлек</a:t>
            </a:r>
            <a:r>
              <a:rPr lang="ru-RU" sz="2800" dirty="0">
                <a:solidFill>
                  <a:srgbClr val="4A4EC5">
                    <a:lumMod val="75000"/>
                  </a:srgbClr>
                </a:solidFill>
                <a:latin typeface="Times New Roman" pitchFamily="18" charset="0"/>
                <a:cs typeface="Times New Roman" pitchFamily="18" charset="0"/>
              </a:rPr>
              <a:t>.</a:t>
            </a:r>
          </a:p>
        </p:txBody>
      </p:sp>
      <p:sp>
        <p:nvSpPr>
          <p:cNvPr id="5" name="Прямоугольник 4"/>
          <p:cNvSpPr/>
          <p:nvPr/>
        </p:nvSpPr>
        <p:spPr>
          <a:xfrm>
            <a:off x="546468" y="3982512"/>
            <a:ext cx="8136904" cy="1384995"/>
          </a:xfrm>
          <a:prstGeom prst="rect">
            <a:avLst/>
          </a:prstGeom>
        </p:spPr>
        <p:txBody>
          <a:bodyPr wrap="square">
            <a:spAutoFit/>
          </a:bodyPr>
          <a:lstStyle/>
          <a:p>
            <a:r>
              <a:rPr lang="ru-RU" sz="2800" dirty="0">
                <a:solidFill>
                  <a:srgbClr val="4A4EC5">
                    <a:lumMod val="75000"/>
                  </a:srgbClr>
                </a:solidFill>
                <a:latin typeface="Times New Roman" pitchFamily="18" charset="0"/>
                <a:cs typeface="Times New Roman" pitchFamily="18" charset="0"/>
              </a:rPr>
              <a:t>3. а) </a:t>
            </a:r>
            <a:r>
              <a:rPr lang="ru-RU" sz="2800" dirty="0" err="1">
                <a:solidFill>
                  <a:srgbClr val="4A4EC5">
                    <a:lumMod val="75000"/>
                  </a:srgbClr>
                </a:solidFill>
                <a:latin typeface="Times New Roman" pitchFamily="18" charset="0"/>
                <a:cs typeface="Times New Roman" pitchFamily="18" charset="0"/>
              </a:rPr>
              <a:t>Мәхәббәтне</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нәрсәне</a:t>
            </a:r>
            <a:r>
              <a:rPr lang="ru-RU" sz="2800" dirty="0">
                <a:solidFill>
                  <a:srgbClr val="4A4EC5">
                    <a:lumMod val="75000"/>
                  </a:srgbClr>
                </a:solidFill>
                <a:latin typeface="Times New Roman" pitchFamily="18" charset="0"/>
                <a:cs typeface="Times New Roman" pitchFamily="18" charset="0"/>
              </a:rPr>
              <a:t>?)- туры </a:t>
            </a:r>
            <a:r>
              <a:rPr lang="ru-RU" sz="2800" dirty="0" err="1">
                <a:solidFill>
                  <a:srgbClr val="4A4EC5">
                    <a:lumMod val="75000"/>
                  </a:srgbClr>
                </a:solidFill>
                <a:latin typeface="Times New Roman" pitchFamily="18" charset="0"/>
                <a:cs typeface="Times New Roman" pitchFamily="18" charset="0"/>
              </a:rPr>
              <a:t>тәм</a:t>
            </a:r>
            <a:r>
              <a:rPr lang="ru-RU" sz="2800" dirty="0">
                <a:solidFill>
                  <a:srgbClr val="4A4EC5">
                    <a:lumMod val="75000"/>
                  </a:srgbClr>
                </a:solidFill>
                <a:latin typeface="Times New Roman" pitchFamily="18" charset="0"/>
                <a:cs typeface="Times New Roman" pitchFamily="18" charset="0"/>
              </a:rPr>
              <a:t>-к, Т.к.; б)</a:t>
            </a:r>
            <a:r>
              <a:rPr lang="ru-RU" sz="2800" dirty="0" err="1">
                <a:solidFill>
                  <a:srgbClr val="4A4EC5">
                    <a:lumMod val="75000"/>
                  </a:srgbClr>
                </a:solidFill>
                <a:latin typeface="Times New Roman" pitchFamily="18" charset="0"/>
                <a:cs typeface="Times New Roman" pitchFamily="18" charset="0"/>
              </a:rPr>
              <a:t>теләүдән</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сагынудан</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өмет</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итүдән</a:t>
            </a:r>
            <a:r>
              <a:rPr lang="ru-RU" sz="2800" dirty="0">
                <a:solidFill>
                  <a:srgbClr val="4A4EC5">
                    <a:lumMod val="75000"/>
                  </a:srgbClr>
                </a:solidFill>
                <a:latin typeface="Times New Roman" pitchFamily="18" charset="0"/>
                <a:cs typeface="Times New Roman" pitchFamily="18" charset="0"/>
              </a:rPr>
              <a:t> ( </a:t>
            </a:r>
            <a:r>
              <a:rPr lang="ru-RU" sz="2800" dirty="0" err="1">
                <a:solidFill>
                  <a:srgbClr val="4A4EC5">
                    <a:lumMod val="75000"/>
                  </a:srgbClr>
                </a:solidFill>
                <a:latin typeface="Times New Roman" pitchFamily="18" charset="0"/>
                <a:cs typeface="Times New Roman" pitchFamily="18" charset="0"/>
              </a:rPr>
              <a:t>нәрсәдән</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кыек</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тәм</a:t>
            </a:r>
            <a:r>
              <a:rPr lang="ru-RU" sz="2800" dirty="0">
                <a:solidFill>
                  <a:srgbClr val="4A4EC5">
                    <a:lumMod val="75000"/>
                  </a:srgbClr>
                </a:solidFill>
                <a:latin typeface="Times New Roman" pitchFamily="18" charset="0"/>
                <a:cs typeface="Times New Roman" pitchFamily="18" charset="0"/>
              </a:rPr>
              <a:t>-к, </a:t>
            </a:r>
            <a:r>
              <a:rPr lang="ru-RU" sz="2800" dirty="0" err="1">
                <a:solidFill>
                  <a:srgbClr val="4A4EC5">
                    <a:lumMod val="75000"/>
                  </a:srgbClr>
                </a:solidFill>
                <a:latin typeface="Times New Roman" pitchFamily="18" charset="0"/>
                <a:cs typeface="Times New Roman" pitchFamily="18" charset="0"/>
              </a:rPr>
              <a:t>Ч.к</a:t>
            </a:r>
            <a:r>
              <a:rPr lang="ru-RU" sz="2800" dirty="0">
                <a:solidFill>
                  <a:srgbClr val="4A4EC5">
                    <a:lumMod val="75000"/>
                  </a:srgbClr>
                </a:solidFill>
                <a:latin typeface="Times New Roman" pitchFamily="18" charset="0"/>
                <a:cs typeface="Times New Roman" pitchFamily="18" charset="0"/>
              </a:rPr>
              <a:t>.</a:t>
            </a:r>
          </a:p>
        </p:txBody>
      </p:sp>
      <p:sp>
        <p:nvSpPr>
          <p:cNvPr id="6" name="Прямоугольник 5"/>
          <p:cNvSpPr/>
          <p:nvPr/>
        </p:nvSpPr>
        <p:spPr>
          <a:xfrm>
            <a:off x="582472" y="5498617"/>
            <a:ext cx="8136904" cy="954107"/>
          </a:xfrm>
          <a:prstGeom prst="rect">
            <a:avLst/>
          </a:prstGeom>
        </p:spPr>
        <p:txBody>
          <a:bodyPr wrap="square">
            <a:spAutoFit/>
          </a:bodyPr>
          <a:lstStyle/>
          <a:p>
            <a:r>
              <a:rPr lang="ru-RU" sz="2800" dirty="0">
                <a:solidFill>
                  <a:srgbClr val="4A4EC5">
                    <a:lumMod val="75000"/>
                  </a:srgbClr>
                </a:solidFill>
                <a:latin typeface="Times New Roman" pitchFamily="18" charset="0"/>
                <a:cs typeface="Times New Roman" pitchFamily="18" charset="0"/>
              </a:rPr>
              <a:t>4. а) Сине( </a:t>
            </a:r>
            <a:r>
              <a:rPr lang="ru-RU" sz="2800" dirty="0" err="1">
                <a:solidFill>
                  <a:srgbClr val="4A4EC5">
                    <a:lumMod val="75000"/>
                  </a:srgbClr>
                </a:solidFill>
                <a:latin typeface="Times New Roman" pitchFamily="18" charset="0"/>
                <a:cs typeface="Times New Roman" pitchFamily="18" charset="0"/>
              </a:rPr>
              <a:t>кемне</a:t>
            </a:r>
            <a:r>
              <a:rPr lang="ru-RU" sz="2800" dirty="0">
                <a:solidFill>
                  <a:srgbClr val="4A4EC5">
                    <a:lumMod val="75000"/>
                  </a:srgbClr>
                </a:solidFill>
                <a:latin typeface="Times New Roman" pitchFamily="18" charset="0"/>
                <a:cs typeface="Times New Roman" pitchFamily="18" charset="0"/>
              </a:rPr>
              <a:t>?)-туры </a:t>
            </a:r>
            <a:r>
              <a:rPr lang="ru-RU" sz="2800" dirty="0" err="1">
                <a:solidFill>
                  <a:srgbClr val="4A4EC5">
                    <a:lumMod val="75000"/>
                  </a:srgbClr>
                </a:solidFill>
                <a:latin typeface="Times New Roman" pitchFamily="18" charset="0"/>
                <a:cs typeface="Times New Roman" pitchFamily="18" charset="0"/>
              </a:rPr>
              <a:t>тәм-к,Т.к</a:t>
            </a:r>
            <a:r>
              <a:rPr lang="ru-RU" sz="2800" dirty="0">
                <a:solidFill>
                  <a:srgbClr val="4A4EC5">
                    <a:lumMod val="75000"/>
                  </a:srgbClr>
                </a:solidFill>
                <a:latin typeface="Times New Roman" pitchFamily="18" charset="0"/>
                <a:cs typeface="Times New Roman" pitchFamily="18" charset="0"/>
              </a:rPr>
              <a:t>., б) </a:t>
            </a:r>
            <a:r>
              <a:rPr lang="ru-RU" sz="2800" dirty="0" err="1">
                <a:solidFill>
                  <a:srgbClr val="4A4EC5">
                    <a:lumMod val="75000"/>
                  </a:srgbClr>
                </a:solidFill>
                <a:latin typeface="Times New Roman" pitchFamily="18" charset="0"/>
                <a:cs typeface="Times New Roman" pitchFamily="18" charset="0"/>
              </a:rPr>
              <a:t>башын</a:t>
            </a:r>
            <a:r>
              <a:rPr lang="ru-RU" sz="2800" dirty="0">
                <a:solidFill>
                  <a:srgbClr val="4A4EC5">
                    <a:lumMod val="75000"/>
                  </a:srgbClr>
                </a:solidFill>
                <a:latin typeface="Times New Roman" pitchFamily="18" charset="0"/>
                <a:cs typeface="Times New Roman" pitchFamily="18" charset="0"/>
              </a:rPr>
              <a:t>( </a:t>
            </a:r>
            <a:r>
              <a:rPr lang="ru-RU" sz="2800" dirty="0" err="1">
                <a:solidFill>
                  <a:srgbClr val="4A4EC5">
                    <a:lumMod val="75000"/>
                  </a:srgbClr>
                </a:solidFill>
                <a:latin typeface="Times New Roman" pitchFamily="18" charset="0"/>
                <a:cs typeface="Times New Roman" pitchFamily="18" charset="0"/>
              </a:rPr>
              <a:t>нәрсәсен</a:t>
            </a:r>
            <a:r>
              <a:rPr lang="ru-RU" sz="2800" dirty="0">
                <a:solidFill>
                  <a:srgbClr val="4A4EC5">
                    <a:lumMod val="75000"/>
                  </a:srgbClr>
                </a:solidFill>
                <a:latin typeface="Times New Roman" pitchFamily="18" charset="0"/>
                <a:cs typeface="Times New Roman" pitchFamily="18" charset="0"/>
              </a:rPr>
              <a:t>?)-туры </a:t>
            </a:r>
            <a:r>
              <a:rPr lang="ru-RU" sz="2800" dirty="0" err="1">
                <a:solidFill>
                  <a:srgbClr val="4A4EC5">
                    <a:lumMod val="75000"/>
                  </a:srgbClr>
                </a:solidFill>
                <a:latin typeface="Times New Roman" pitchFamily="18" charset="0"/>
                <a:cs typeface="Times New Roman" pitchFamily="18" charset="0"/>
              </a:rPr>
              <a:t>тәм</a:t>
            </a:r>
            <a:r>
              <a:rPr lang="ru-RU" sz="2800" dirty="0">
                <a:solidFill>
                  <a:srgbClr val="4A4EC5">
                    <a:lumMod val="75000"/>
                  </a:srgbClr>
                </a:solidFill>
                <a:latin typeface="Times New Roman" pitchFamily="18" charset="0"/>
                <a:cs typeface="Times New Roman" pitchFamily="18" charset="0"/>
              </a:rPr>
              <a:t>-к, Т.к.</a:t>
            </a:r>
          </a:p>
        </p:txBody>
      </p:sp>
      <p:sp>
        <p:nvSpPr>
          <p:cNvPr id="7" name="Лента лицом вниз 6"/>
          <p:cNvSpPr/>
          <p:nvPr/>
        </p:nvSpPr>
        <p:spPr>
          <a:xfrm>
            <a:off x="611560" y="0"/>
            <a:ext cx="7625932" cy="1017312"/>
          </a:xfrm>
          <a:prstGeom prst="ribbon">
            <a:avLst>
              <a:gd name="adj1" fmla="val 21482"/>
              <a:gd name="adj2" fmla="val 50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FFFF"/>
                </a:solidFill>
              </a:rPr>
              <a:t> </a:t>
            </a:r>
            <a:r>
              <a:rPr lang="ru-RU" sz="4800" dirty="0" err="1" smtClean="0">
                <a:solidFill>
                  <a:srgbClr val="FFFFFF"/>
                </a:solidFill>
              </a:rPr>
              <a:t>Ачкыч</a:t>
            </a:r>
            <a:endParaRPr lang="ru-RU" sz="4800" dirty="0">
              <a:solidFill>
                <a:srgbClr val="FFFFFF"/>
              </a:solidFill>
            </a:endParaRPr>
          </a:p>
        </p:txBody>
      </p:sp>
    </p:spTree>
    <p:extLst>
      <p:ext uri="{BB962C8B-B14F-4D97-AF65-F5344CB8AC3E}">
        <p14:creationId xmlns:p14="http://schemas.microsoft.com/office/powerpoint/2010/main" val="149803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down)">
                                      <p:cBhvr>
                                        <p:cTn id="2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052736"/>
            <a:ext cx="7920880" cy="2677656"/>
          </a:xfrm>
          <a:prstGeom prst="rect">
            <a:avLst/>
          </a:prstGeom>
        </p:spPr>
        <p:txBody>
          <a:bodyPr wrap="square">
            <a:spAutoFit/>
          </a:bodyPr>
          <a:lstStyle/>
          <a:p>
            <a:r>
              <a:rPr lang="ru-RU" sz="2800" dirty="0">
                <a:solidFill>
                  <a:srgbClr val="FF0000"/>
                </a:solidFill>
                <a:latin typeface="Times New Roman" pitchFamily="18" charset="0"/>
                <a:cs typeface="Times New Roman" pitchFamily="18" charset="0"/>
              </a:rPr>
              <a:t>1</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Тәмамлык</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җөмләне</a:t>
            </a:r>
            <a:r>
              <a:rPr lang="ru-RU" sz="2800" dirty="0">
                <a:solidFill>
                  <a:srgbClr val="002060"/>
                </a:solidFill>
                <a:latin typeface="Times New Roman" pitchFamily="18" charset="0"/>
                <a:cs typeface="Times New Roman" pitchFamily="18" charset="0"/>
              </a:rPr>
              <a:t>ӊ</a:t>
            </a:r>
          </a:p>
          <a:p>
            <a:r>
              <a:rPr lang="ru-RU" sz="2800" dirty="0">
                <a:solidFill>
                  <a:srgbClr val="002060"/>
                </a:solidFill>
                <a:latin typeface="Times New Roman" pitchFamily="18" charset="0"/>
                <a:cs typeface="Times New Roman" pitchFamily="18" charset="0"/>
              </a:rPr>
              <a:t>а) </a:t>
            </a:r>
            <a:r>
              <a:rPr lang="ru-RU" sz="2800" dirty="0" err="1">
                <a:solidFill>
                  <a:srgbClr val="002060"/>
                </a:solidFill>
                <a:latin typeface="Times New Roman" pitchFamily="18" charset="0"/>
                <a:cs typeface="Times New Roman" pitchFamily="18" charset="0"/>
              </a:rPr>
              <a:t>фигыль</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белдерелгән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кисәген</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б) </a:t>
            </a:r>
            <a:r>
              <a:rPr lang="ru-RU" sz="2800" dirty="0" err="1">
                <a:solidFill>
                  <a:srgbClr val="002060"/>
                </a:solidFill>
                <a:latin typeface="Times New Roman" pitchFamily="18" charset="0"/>
                <a:cs typeface="Times New Roman" pitchFamily="18" charset="0"/>
              </a:rPr>
              <a:t>исем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белдергән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кисәген</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в) </a:t>
            </a:r>
            <a:r>
              <a:rPr lang="ru-RU" sz="2800" dirty="0" err="1">
                <a:solidFill>
                  <a:srgbClr val="002060"/>
                </a:solidFill>
                <a:latin typeface="Times New Roman" pitchFamily="18" charset="0"/>
                <a:cs typeface="Times New Roman" pitchFamily="18" charset="0"/>
              </a:rPr>
              <a:t>теләсә</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кайсы</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сүз</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төркеме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белдерелгән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кисәкне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ачыклый</a:t>
            </a:r>
            <a:r>
              <a:rPr lang="ru-RU" sz="2800" dirty="0" smtClean="0">
                <a:solidFill>
                  <a:srgbClr val="002060"/>
                </a:solidFill>
                <a:latin typeface="Times New Roman" pitchFamily="18" charset="0"/>
                <a:cs typeface="Times New Roman" pitchFamily="18" charset="0"/>
              </a:rPr>
              <a:t>.</a:t>
            </a:r>
          </a:p>
          <a:p>
            <a:endParaRPr lang="ru-RU" sz="2800" dirty="0">
              <a:solidFill>
                <a:srgbClr val="002060"/>
              </a:solidFill>
              <a:latin typeface="Times New Roman" pitchFamily="18" charset="0"/>
              <a:cs typeface="Times New Roman" pitchFamily="18" charset="0"/>
            </a:endParaRPr>
          </a:p>
        </p:txBody>
      </p:sp>
      <p:sp>
        <p:nvSpPr>
          <p:cNvPr id="6" name="Лента лицом вниз 5"/>
          <p:cNvSpPr/>
          <p:nvPr/>
        </p:nvSpPr>
        <p:spPr>
          <a:xfrm>
            <a:off x="2051720" y="153432"/>
            <a:ext cx="5760640" cy="899304"/>
          </a:xfrm>
          <a:prstGeom prst="ribb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800" dirty="0" smtClean="0"/>
              <a:t>    ТЕСТ</a:t>
            </a:r>
            <a:endParaRPr lang="ru-RU" sz="4800" dirty="0"/>
          </a:p>
        </p:txBody>
      </p:sp>
      <p:sp>
        <p:nvSpPr>
          <p:cNvPr id="7" name="Прямоугольник 6"/>
          <p:cNvSpPr/>
          <p:nvPr/>
        </p:nvSpPr>
        <p:spPr>
          <a:xfrm>
            <a:off x="430234" y="3284984"/>
            <a:ext cx="8174213" cy="1384995"/>
          </a:xfrm>
          <a:prstGeom prst="rect">
            <a:avLst/>
          </a:prstGeom>
        </p:spPr>
        <p:txBody>
          <a:bodyPr wrap="square">
            <a:spAutoFit/>
          </a:bodyPr>
          <a:lstStyle/>
          <a:p>
            <a:r>
              <a:rPr lang="ru-RU" sz="2800" dirty="0" smtClean="0">
                <a:solidFill>
                  <a:srgbClr val="FF0000"/>
                </a:solidFill>
                <a:latin typeface="Times New Roman" pitchFamily="18" charset="0"/>
                <a:cs typeface="Times New Roman" pitchFamily="18" charset="0"/>
              </a:rPr>
              <a:t>2</a:t>
            </a:r>
            <a:r>
              <a:rPr lang="ru-RU" sz="2800" dirty="0">
                <a:solidFill>
                  <a:srgbClr val="FF000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Тәмамлыкны</a:t>
            </a:r>
            <a:r>
              <a:rPr lang="ru-RU" sz="2800" dirty="0" smtClean="0">
                <a:solidFill>
                  <a:srgbClr val="002060"/>
                </a:solidFill>
                <a:latin typeface="Times New Roman" pitchFamily="18" charset="0"/>
                <a:cs typeface="Times New Roman" pitchFamily="18" charset="0"/>
              </a:rPr>
              <a:t>ӊ</a:t>
            </a:r>
          </a:p>
          <a:p>
            <a:r>
              <a:rPr lang="ru-RU" sz="2800" dirty="0" smtClean="0">
                <a:solidFill>
                  <a:srgbClr val="002060"/>
                </a:solidFill>
                <a:latin typeface="Times New Roman" pitchFamily="18" charset="0"/>
                <a:cs typeface="Times New Roman" pitchFamily="18" charset="0"/>
              </a:rPr>
              <a:t>а</a:t>
            </a:r>
            <a:r>
              <a:rPr lang="ru-RU" sz="2800" dirty="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ике</a:t>
            </a:r>
            <a:r>
              <a:rPr lang="ru-RU" sz="2800" dirty="0" smtClean="0">
                <a:solidFill>
                  <a:srgbClr val="002060"/>
                </a:solidFill>
                <a:latin typeface="Times New Roman" pitchFamily="18" charset="0"/>
                <a:cs typeface="Times New Roman" pitchFamily="18" charset="0"/>
              </a:rPr>
              <a:t>;                 б</a:t>
            </a:r>
            <a:r>
              <a:rPr lang="ru-RU" sz="2800" dirty="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өч</a:t>
            </a:r>
            <a:r>
              <a:rPr lang="ru-RU" sz="2800" dirty="0" smtClean="0">
                <a:solidFill>
                  <a:srgbClr val="002060"/>
                </a:solidFill>
                <a:latin typeface="Times New Roman" pitchFamily="18" charset="0"/>
                <a:cs typeface="Times New Roman" pitchFamily="18" charset="0"/>
              </a:rPr>
              <a:t>;                 в</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дүрт</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төре</a:t>
            </a:r>
            <a:r>
              <a:rPr lang="ru-RU" sz="2800" dirty="0">
                <a:solidFill>
                  <a:srgbClr val="002060"/>
                </a:solidFill>
                <a:latin typeface="Times New Roman" pitchFamily="18" charset="0"/>
                <a:cs typeface="Times New Roman" pitchFamily="18" charset="0"/>
              </a:rPr>
              <a:t> бар.</a:t>
            </a:r>
          </a:p>
          <a:p>
            <a:r>
              <a:rPr lang="ru-RU" sz="2800" dirty="0">
                <a:solidFill>
                  <a:srgbClr val="002060"/>
                </a:solidFill>
                <a:latin typeface="Times New Roman" pitchFamily="18" charset="0"/>
                <a:cs typeface="Times New Roman" pitchFamily="18" charset="0"/>
              </a:rPr>
              <a:t> </a:t>
            </a:r>
          </a:p>
        </p:txBody>
      </p:sp>
      <p:sp>
        <p:nvSpPr>
          <p:cNvPr id="9" name="Прямоугольник 8"/>
          <p:cNvSpPr/>
          <p:nvPr/>
        </p:nvSpPr>
        <p:spPr>
          <a:xfrm>
            <a:off x="395536" y="4509120"/>
            <a:ext cx="8352928" cy="2246769"/>
          </a:xfrm>
          <a:prstGeom prst="rect">
            <a:avLst/>
          </a:prstGeom>
        </p:spPr>
        <p:txBody>
          <a:bodyPr wrap="square">
            <a:spAutoFit/>
          </a:bodyPr>
          <a:lstStyle/>
          <a:p>
            <a:r>
              <a:rPr lang="ru-RU" sz="2800" dirty="0">
                <a:solidFill>
                  <a:srgbClr val="FF0000"/>
                </a:solidFill>
                <a:latin typeface="Times New Roman" pitchFamily="18" charset="0"/>
                <a:cs typeface="Times New Roman" pitchFamily="18" charset="0"/>
              </a:rPr>
              <a:t>3. </a:t>
            </a:r>
            <a:r>
              <a:rPr lang="ru-RU" sz="2800" dirty="0">
                <a:solidFill>
                  <a:srgbClr val="002060"/>
                </a:solidFill>
                <a:latin typeface="Times New Roman" pitchFamily="18" charset="0"/>
                <a:cs typeface="Times New Roman" pitchFamily="18" charset="0"/>
              </a:rPr>
              <a:t>Туры </a:t>
            </a:r>
            <a:r>
              <a:rPr lang="ru-RU" sz="2800" dirty="0" err="1">
                <a:solidFill>
                  <a:srgbClr val="002060"/>
                </a:solidFill>
                <a:latin typeface="Times New Roman" pitchFamily="18" charset="0"/>
                <a:cs typeface="Times New Roman" pitchFamily="18" charset="0"/>
              </a:rPr>
              <a:t>тәмамлык</a:t>
            </a:r>
            <a:endParaRPr lang="ru-RU" sz="2800" dirty="0">
              <a:solidFill>
                <a:srgbClr val="002060"/>
              </a:solidFill>
              <a:latin typeface="Times New Roman" pitchFamily="18" charset="0"/>
              <a:cs typeface="Times New Roman" pitchFamily="18" charset="0"/>
            </a:endParaRPr>
          </a:p>
          <a:p>
            <a:r>
              <a:rPr lang="ru-RU" sz="2800" dirty="0">
                <a:solidFill>
                  <a:srgbClr val="002060"/>
                </a:solidFill>
                <a:latin typeface="Times New Roman" pitchFamily="18" charset="0"/>
                <a:cs typeface="Times New Roman" pitchFamily="18" charset="0"/>
              </a:rPr>
              <a:t>а) баш </a:t>
            </a:r>
            <a:r>
              <a:rPr lang="ru-RU" sz="2800" dirty="0" err="1">
                <a:solidFill>
                  <a:srgbClr val="002060"/>
                </a:solidFill>
                <a:latin typeface="Times New Roman" pitchFamily="18" charset="0"/>
                <a:cs typeface="Times New Roman" pitchFamily="18" charset="0"/>
              </a:rPr>
              <a:t>килештәге</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б) </a:t>
            </a:r>
            <a:r>
              <a:rPr lang="ru-RU" sz="2800" dirty="0" err="1">
                <a:solidFill>
                  <a:srgbClr val="002060"/>
                </a:solidFill>
                <a:latin typeface="Times New Roman" pitchFamily="18" charset="0"/>
                <a:cs typeface="Times New Roman" pitchFamily="18" charset="0"/>
              </a:rPr>
              <a:t>төшем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килешендәге</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в) баш </a:t>
            </a:r>
            <a:r>
              <a:rPr lang="ru-RU" sz="2800" dirty="0" err="1">
                <a:solidFill>
                  <a:srgbClr val="002060"/>
                </a:solidFill>
                <a:latin typeface="Times New Roman" pitchFamily="18" charset="0"/>
                <a:cs typeface="Times New Roman" pitchFamily="18" charset="0"/>
              </a:rPr>
              <a:t>һәм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төшем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килешендәге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исемнәр</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һәм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исемләшкән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сүз</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төркемнәре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белдерелә</a:t>
            </a:r>
            <a:r>
              <a:rPr lang="ru-RU" sz="2800" dirty="0">
                <a:solidFill>
                  <a:srgbClr val="002060"/>
                </a:solidFill>
                <a:latin typeface="Times New Roman" pitchFamily="18" charset="0"/>
                <a:cs typeface="Times New Roman" pitchFamily="18" charset="0"/>
              </a:rPr>
              <a:t>.</a:t>
            </a:r>
          </a:p>
        </p:txBody>
      </p:sp>
      <p:pic>
        <p:nvPicPr>
          <p:cNvPr id="2050" name="Picture 2" descr="C:\Users\Рамзия\Pictures\fe520e50b1e6.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000500"/>
            <a:ext cx="221068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arn(inVertical)">
                                      <p:cBhvr>
                                        <p:cTn id="28" dur="500"/>
                                        <p:tgtEl>
                                          <p:spTgt spid="7">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barn(inVertical)">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barn(inVertical)">
                                      <p:cBhvr>
                                        <p:cTn id="36" dur="500"/>
                                        <p:tgtEl>
                                          <p:spTgt spid="9">
                                            <p:txEl>
                                              <p:pRg st="0" end="0"/>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barn(inVertical)">
                                      <p:cBhvr>
                                        <p:cTn id="39" dur="500"/>
                                        <p:tgtEl>
                                          <p:spTgt spid="9">
                                            <p:txEl>
                                              <p:pRg st="1" end="1"/>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barn(inVertical)">
                                      <p:cBhvr>
                                        <p:cTn id="42" dur="500"/>
                                        <p:tgtEl>
                                          <p:spTgt spid="9">
                                            <p:txEl>
                                              <p:pRg st="2" end="2"/>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Effect transition="in" filter="barn(inVertical)">
                                      <p:cBhvr>
                                        <p:cTn id="4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1376" y="11659"/>
            <a:ext cx="8712968" cy="1815882"/>
          </a:xfrm>
          <a:prstGeom prst="rect">
            <a:avLst/>
          </a:prstGeom>
        </p:spPr>
        <p:txBody>
          <a:bodyPr wrap="square">
            <a:spAutoFit/>
          </a:bodyPr>
          <a:lstStyle/>
          <a:p>
            <a:r>
              <a:rPr lang="ru-RU" sz="2800" dirty="0">
                <a:solidFill>
                  <a:srgbClr val="FF0000"/>
                </a:solidFill>
                <a:latin typeface="Times New Roman" pitchFamily="18" charset="0"/>
                <a:cs typeface="Times New Roman" pitchFamily="18" charset="0"/>
              </a:rPr>
              <a:t>4.  </a:t>
            </a:r>
            <a:r>
              <a:rPr lang="ru-RU" sz="2800" dirty="0">
                <a:solidFill>
                  <a:srgbClr val="002060"/>
                </a:solidFill>
                <a:latin typeface="Times New Roman" pitchFamily="18" charset="0"/>
                <a:cs typeface="Times New Roman" pitchFamily="18" charset="0"/>
              </a:rPr>
              <a:t>Туры </a:t>
            </a:r>
            <a:r>
              <a:rPr lang="ru-RU" sz="2800" dirty="0" err="1">
                <a:solidFill>
                  <a:srgbClr val="002060"/>
                </a:solidFill>
                <a:latin typeface="Times New Roman" pitchFamily="18" charset="0"/>
                <a:cs typeface="Times New Roman" pitchFamily="18" charset="0"/>
              </a:rPr>
              <a:t>тәмамлык</a:t>
            </a:r>
            <a:endParaRPr lang="ru-RU" sz="2800" dirty="0">
              <a:solidFill>
                <a:srgbClr val="002060"/>
              </a:solidFill>
              <a:latin typeface="Times New Roman" pitchFamily="18" charset="0"/>
              <a:cs typeface="Times New Roman" pitchFamily="18" charset="0"/>
            </a:endParaRPr>
          </a:p>
          <a:p>
            <a:r>
              <a:rPr lang="ru-RU" sz="2800" dirty="0">
                <a:solidFill>
                  <a:srgbClr val="002060"/>
                </a:solidFill>
                <a:latin typeface="Times New Roman" pitchFamily="18" charset="0"/>
                <a:cs typeface="Times New Roman" pitchFamily="18" charset="0"/>
              </a:rPr>
              <a:t>а) </a:t>
            </a:r>
            <a:r>
              <a:rPr lang="ru-RU" sz="2800" dirty="0" err="1">
                <a:solidFill>
                  <a:srgbClr val="002060"/>
                </a:solidFill>
                <a:latin typeface="Times New Roman" pitchFamily="18" charset="0"/>
                <a:cs typeface="Times New Roman" pitchFamily="18" charset="0"/>
              </a:rPr>
              <a:t>эш</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төшә</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торган</a:t>
            </a:r>
            <a:r>
              <a:rPr lang="ru-RU" sz="2800" dirty="0">
                <a:solidFill>
                  <a:srgbClr val="002060"/>
                </a:solidFill>
                <a:latin typeface="Times New Roman" pitchFamily="18" charset="0"/>
                <a:cs typeface="Times New Roman" pitchFamily="18" charset="0"/>
              </a:rPr>
              <a:t> туры </a:t>
            </a:r>
            <a:r>
              <a:rPr lang="ru-RU" sz="2800" dirty="0" err="1">
                <a:solidFill>
                  <a:srgbClr val="002060"/>
                </a:solidFill>
                <a:latin typeface="Times New Roman" pitchFamily="18" charset="0"/>
                <a:cs typeface="Times New Roman" pitchFamily="18" charset="0"/>
              </a:rPr>
              <a:t>объектны</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б) </a:t>
            </a:r>
            <a:r>
              <a:rPr lang="ru-RU" sz="2800" dirty="0" err="1">
                <a:solidFill>
                  <a:srgbClr val="002060"/>
                </a:solidFill>
                <a:latin typeface="Times New Roman" pitchFamily="18" charset="0"/>
                <a:cs typeface="Times New Roman" pitchFamily="18" charset="0"/>
              </a:rPr>
              <a:t>эшне</a:t>
            </a:r>
            <a:r>
              <a:rPr lang="ru-RU" sz="2800" dirty="0">
                <a:solidFill>
                  <a:srgbClr val="002060"/>
                </a:solidFill>
                <a:latin typeface="Times New Roman" pitchFamily="18" charset="0"/>
                <a:cs typeface="Times New Roman" pitchFamily="18" charset="0"/>
              </a:rPr>
              <a:t>ӊ </a:t>
            </a:r>
            <a:r>
              <a:rPr lang="ru-RU" sz="2800" dirty="0" err="1">
                <a:solidFill>
                  <a:srgbClr val="002060"/>
                </a:solidFill>
                <a:latin typeface="Times New Roman" pitchFamily="18" charset="0"/>
                <a:cs typeface="Times New Roman" pitchFamily="18" charset="0"/>
              </a:rPr>
              <a:t>кыек</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объектын</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в) </a:t>
            </a:r>
            <a:r>
              <a:rPr lang="ru-RU" sz="2800" dirty="0" err="1">
                <a:solidFill>
                  <a:srgbClr val="002060"/>
                </a:solidFill>
                <a:latin typeface="Times New Roman" pitchFamily="18" charset="0"/>
                <a:cs typeface="Times New Roman" pitchFamily="18" charset="0"/>
              </a:rPr>
              <a:t>икесен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дә</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белдерә</a:t>
            </a:r>
            <a:r>
              <a:rPr lang="ru-RU" sz="2800" dirty="0">
                <a:solidFill>
                  <a:srgbClr val="002060"/>
                </a:solidFill>
                <a:latin typeface="Times New Roman" pitchFamily="18" charset="0"/>
                <a:cs typeface="Times New Roman" pitchFamily="18" charset="0"/>
              </a:rPr>
              <a:t>.</a:t>
            </a:r>
          </a:p>
        </p:txBody>
      </p:sp>
      <p:sp>
        <p:nvSpPr>
          <p:cNvPr id="5" name="Прямоугольник 4"/>
          <p:cNvSpPr/>
          <p:nvPr/>
        </p:nvSpPr>
        <p:spPr>
          <a:xfrm>
            <a:off x="301376" y="1844824"/>
            <a:ext cx="8583720" cy="1384995"/>
          </a:xfrm>
          <a:prstGeom prst="rect">
            <a:avLst/>
          </a:prstGeom>
        </p:spPr>
        <p:txBody>
          <a:bodyPr wrap="square">
            <a:spAutoFit/>
          </a:bodyPr>
          <a:lstStyle/>
          <a:p>
            <a:r>
              <a:rPr lang="ru-RU" sz="2800" dirty="0">
                <a:solidFill>
                  <a:srgbClr val="FF0000"/>
                </a:solidFill>
                <a:latin typeface="Times New Roman" pitchFamily="18" charset="0"/>
                <a:cs typeface="Times New Roman" pitchFamily="18" charset="0"/>
              </a:rPr>
              <a:t>5. </a:t>
            </a:r>
            <a:r>
              <a:rPr lang="ru-RU" sz="2800" dirty="0" err="1">
                <a:solidFill>
                  <a:srgbClr val="002060"/>
                </a:solidFill>
                <a:latin typeface="Times New Roman" pitchFamily="18" charset="0"/>
                <a:cs typeface="Times New Roman" pitchFamily="18" charset="0"/>
              </a:rPr>
              <a:t>Сагындырды</a:t>
            </a:r>
            <a:r>
              <a:rPr lang="ru-RU" sz="2800" dirty="0">
                <a:solidFill>
                  <a:srgbClr val="002060"/>
                </a:solidFill>
                <a:latin typeface="Times New Roman" pitchFamily="18" charset="0"/>
                <a:cs typeface="Times New Roman" pitchFamily="18" charset="0"/>
              </a:rPr>
              <a:t> </a:t>
            </a:r>
            <a:r>
              <a:rPr lang="ru-RU" sz="2800" dirty="0" err="1">
                <a:solidFill>
                  <a:srgbClr val="FF0000"/>
                </a:solidFill>
                <a:latin typeface="Times New Roman" pitchFamily="18" charset="0"/>
                <a:cs typeface="Times New Roman" pitchFamily="18" charset="0"/>
              </a:rPr>
              <a:t>әнкәемне</a:t>
            </a:r>
            <a:r>
              <a:rPr lang="ru-RU" sz="2800" dirty="0">
                <a:solidFill>
                  <a:srgbClr val="FF0000"/>
                </a:solidFill>
                <a:latin typeface="Times New Roman" pitchFamily="18" charset="0"/>
                <a:cs typeface="Times New Roman" pitchFamily="18" charset="0"/>
              </a:rPr>
              <a:t>ӊ</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иркәләп</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уятуы</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җөмләсендәге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бирелгән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сүз</a:t>
            </a:r>
            <a:endParaRPr lang="ru-RU" sz="2800" dirty="0">
              <a:solidFill>
                <a:srgbClr val="002060"/>
              </a:solidFill>
              <a:latin typeface="Times New Roman" pitchFamily="18" charset="0"/>
              <a:cs typeface="Times New Roman" pitchFamily="18" charset="0"/>
            </a:endParaRPr>
          </a:p>
          <a:p>
            <a:r>
              <a:rPr lang="ru-RU" sz="2800" dirty="0">
                <a:solidFill>
                  <a:srgbClr val="002060"/>
                </a:solidFill>
                <a:latin typeface="Times New Roman" pitchFamily="18" charset="0"/>
                <a:cs typeface="Times New Roman" pitchFamily="18" charset="0"/>
              </a:rPr>
              <a:t>а) </a:t>
            </a:r>
            <a:r>
              <a:rPr lang="ru-RU" sz="2800" dirty="0" err="1">
                <a:solidFill>
                  <a:srgbClr val="002060"/>
                </a:solidFill>
                <a:latin typeface="Times New Roman" pitchFamily="18" charset="0"/>
                <a:cs typeface="Times New Roman" pitchFamily="18" charset="0"/>
              </a:rPr>
              <a:t>аергыч</a:t>
            </a:r>
            <a:r>
              <a:rPr lang="ru-RU" sz="2800" dirty="0">
                <a:solidFill>
                  <a:srgbClr val="002060"/>
                </a:solidFill>
                <a:latin typeface="Times New Roman" pitchFamily="18" charset="0"/>
                <a:cs typeface="Times New Roman" pitchFamily="18" charset="0"/>
              </a:rPr>
              <a:t>;        б)  </a:t>
            </a:r>
            <a:r>
              <a:rPr lang="ru-RU" sz="2800" dirty="0" err="1">
                <a:solidFill>
                  <a:srgbClr val="002060"/>
                </a:solidFill>
                <a:latin typeface="Times New Roman" pitchFamily="18" charset="0"/>
                <a:cs typeface="Times New Roman" pitchFamily="18" charset="0"/>
              </a:rPr>
              <a:t>тәмамлык</a:t>
            </a:r>
            <a:r>
              <a:rPr lang="ru-RU" sz="2800" dirty="0">
                <a:solidFill>
                  <a:srgbClr val="002060"/>
                </a:solidFill>
                <a:latin typeface="Times New Roman" pitchFamily="18" charset="0"/>
                <a:cs typeface="Times New Roman" pitchFamily="18" charset="0"/>
              </a:rPr>
              <a:t>;    в) </a:t>
            </a:r>
            <a:r>
              <a:rPr lang="ru-RU" sz="2800" dirty="0" err="1">
                <a:solidFill>
                  <a:srgbClr val="002060"/>
                </a:solidFill>
                <a:latin typeface="Times New Roman" pitchFamily="18" charset="0"/>
                <a:cs typeface="Times New Roman" pitchFamily="18" charset="0"/>
              </a:rPr>
              <a:t>ия</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булып</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килгән</a:t>
            </a:r>
            <a:r>
              <a:rPr lang="ru-RU" sz="2800" dirty="0">
                <a:solidFill>
                  <a:srgbClr val="002060"/>
                </a:solidFill>
                <a:latin typeface="Times New Roman" pitchFamily="18" charset="0"/>
                <a:cs typeface="Times New Roman" pitchFamily="18" charset="0"/>
              </a:rPr>
              <a:t>.</a:t>
            </a:r>
          </a:p>
        </p:txBody>
      </p:sp>
      <p:sp>
        <p:nvSpPr>
          <p:cNvPr id="7" name="Прямоугольник 6"/>
          <p:cNvSpPr/>
          <p:nvPr/>
        </p:nvSpPr>
        <p:spPr>
          <a:xfrm>
            <a:off x="218516" y="3289037"/>
            <a:ext cx="8925484" cy="3108543"/>
          </a:xfrm>
          <a:prstGeom prst="rect">
            <a:avLst/>
          </a:prstGeom>
        </p:spPr>
        <p:txBody>
          <a:bodyPr wrap="square">
            <a:spAutoFit/>
          </a:bodyPr>
          <a:lstStyle/>
          <a:p>
            <a:r>
              <a:rPr lang="ru-RU" sz="2800" dirty="0">
                <a:solidFill>
                  <a:srgbClr val="FF0000"/>
                </a:solidFill>
                <a:latin typeface="Times New Roman" pitchFamily="18" charset="0"/>
                <a:cs typeface="Times New Roman" pitchFamily="18" charset="0"/>
              </a:rPr>
              <a:t>6</a:t>
            </a:r>
            <a:r>
              <a:rPr lang="ru-RU" sz="2800" dirty="0" smtClean="0">
                <a:solidFill>
                  <a:srgbClr val="FF000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Ул</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тагын</a:t>
            </a:r>
            <a:r>
              <a:rPr lang="ru-RU" sz="2800" dirty="0">
                <a:solidFill>
                  <a:srgbClr val="002060"/>
                </a:solidFill>
                <a:latin typeface="Times New Roman" pitchFamily="18" charset="0"/>
                <a:cs typeface="Times New Roman" pitchFamily="18" charset="0"/>
              </a:rPr>
              <a:t> </a:t>
            </a:r>
            <a:r>
              <a:rPr lang="ru-RU" sz="2800" dirty="0" err="1">
                <a:solidFill>
                  <a:srgbClr val="FF0000"/>
                </a:solidFill>
                <a:latin typeface="Times New Roman" pitchFamily="18" charset="0"/>
                <a:cs typeface="Times New Roman" pitchFamily="18" charset="0"/>
              </a:rPr>
              <a:t>күзләрен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ачты</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җөмләсендә</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билгеләнгән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сүз</a:t>
            </a:r>
            <a:endParaRPr lang="ru-RU" sz="2800" dirty="0">
              <a:solidFill>
                <a:srgbClr val="002060"/>
              </a:solidFill>
              <a:latin typeface="Times New Roman" pitchFamily="18" charset="0"/>
              <a:cs typeface="Times New Roman" pitchFamily="18" charset="0"/>
            </a:endParaRPr>
          </a:p>
          <a:p>
            <a:r>
              <a:rPr lang="ru-RU" sz="2800" dirty="0">
                <a:solidFill>
                  <a:srgbClr val="002060"/>
                </a:solidFill>
                <a:latin typeface="Times New Roman" pitchFamily="18" charset="0"/>
                <a:cs typeface="Times New Roman" pitchFamily="18" charset="0"/>
              </a:rPr>
              <a:t>а) </a:t>
            </a:r>
            <a:r>
              <a:rPr lang="ru-RU" sz="2800" dirty="0" err="1">
                <a:solidFill>
                  <a:srgbClr val="002060"/>
                </a:solidFill>
                <a:latin typeface="Times New Roman" pitchFamily="18" charset="0"/>
                <a:cs typeface="Times New Roman" pitchFamily="18" charset="0"/>
              </a:rPr>
              <a:t>чыгыш</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килешендәге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исем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белдерелгән</a:t>
            </a:r>
            <a:r>
              <a:rPr lang="ru-RU" sz="2800" dirty="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кыек</a:t>
            </a:r>
            <a:endParaRPr lang="ru-RU" sz="2800" dirty="0">
              <a:solidFill>
                <a:srgbClr val="002060"/>
              </a:solidFill>
              <a:latin typeface="Times New Roman" pitchFamily="18" charset="0"/>
              <a:cs typeface="Times New Roman" pitchFamily="18" charset="0"/>
            </a:endParaRPr>
          </a:p>
          <a:p>
            <a:r>
              <a:rPr lang="ru-RU" sz="2800" dirty="0" err="1" smtClean="0">
                <a:solidFill>
                  <a:srgbClr val="002060"/>
                </a:solidFill>
                <a:latin typeface="Times New Roman" pitchFamily="18" charset="0"/>
                <a:cs typeface="Times New Roman" pitchFamily="18" charset="0"/>
              </a:rPr>
              <a:t>тәм</a:t>
            </a:r>
            <a:r>
              <a:rPr lang="ru-RU" sz="2800" dirty="0" smtClean="0">
                <a:solidFill>
                  <a:srgbClr val="002060"/>
                </a:solidFill>
                <a:latin typeface="Times New Roman" pitchFamily="18" charset="0"/>
                <a:cs typeface="Times New Roman" pitchFamily="18" charset="0"/>
              </a:rPr>
              <a:t>-к</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б) баш </a:t>
            </a:r>
            <a:r>
              <a:rPr lang="ru-RU" sz="2800" dirty="0" err="1">
                <a:solidFill>
                  <a:srgbClr val="002060"/>
                </a:solidFill>
                <a:latin typeface="Times New Roman" pitchFamily="18" charset="0"/>
                <a:cs typeface="Times New Roman" pitchFamily="18" charset="0"/>
              </a:rPr>
              <a:t>килештәге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исем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белдерелгән</a:t>
            </a:r>
            <a:r>
              <a:rPr lang="ru-RU" sz="2800" dirty="0">
                <a:solidFill>
                  <a:srgbClr val="00206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туры</a:t>
            </a:r>
          </a:p>
          <a:p>
            <a:r>
              <a:rPr lang="ru-RU" sz="2800" dirty="0" smtClean="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тәм</a:t>
            </a:r>
            <a:r>
              <a:rPr lang="ru-RU" sz="2800" dirty="0">
                <a:solidFill>
                  <a:srgbClr val="002060"/>
                </a:solidFill>
                <a:latin typeface="Times New Roman" pitchFamily="18" charset="0"/>
                <a:cs typeface="Times New Roman" pitchFamily="18" charset="0"/>
              </a:rPr>
              <a:t>-к;</a:t>
            </a:r>
          </a:p>
          <a:p>
            <a:r>
              <a:rPr lang="ru-RU" sz="2800" dirty="0">
                <a:solidFill>
                  <a:srgbClr val="002060"/>
                </a:solidFill>
                <a:latin typeface="Times New Roman" pitchFamily="18" charset="0"/>
                <a:cs typeface="Times New Roman" pitchFamily="18" charset="0"/>
              </a:rPr>
              <a:t>в) </a:t>
            </a:r>
            <a:r>
              <a:rPr lang="ru-RU" sz="2800" dirty="0" err="1">
                <a:solidFill>
                  <a:srgbClr val="002060"/>
                </a:solidFill>
                <a:latin typeface="Times New Roman" pitchFamily="18" charset="0"/>
                <a:cs typeface="Times New Roman" pitchFamily="18" charset="0"/>
              </a:rPr>
              <a:t>төшем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килешендәге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исем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белдерелгән</a:t>
            </a:r>
            <a:r>
              <a:rPr lang="ru-RU" sz="2800" dirty="0">
                <a:solidFill>
                  <a:srgbClr val="00206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туры</a:t>
            </a:r>
          </a:p>
          <a:p>
            <a:r>
              <a:rPr lang="ru-RU" sz="2800" dirty="0" smtClean="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тәм</a:t>
            </a:r>
            <a:r>
              <a:rPr lang="ru-RU" sz="2800" dirty="0">
                <a:solidFill>
                  <a:srgbClr val="002060"/>
                </a:solidFill>
                <a:latin typeface="Times New Roman" pitchFamily="18" charset="0"/>
                <a:cs typeface="Times New Roman" pitchFamily="18" charset="0"/>
              </a:rPr>
              <a:t>-к.     </a:t>
            </a:r>
          </a:p>
        </p:txBody>
      </p:sp>
    </p:spTree>
    <p:extLst>
      <p:ext uri="{BB962C8B-B14F-4D97-AF65-F5344CB8AC3E}">
        <p14:creationId xmlns:p14="http://schemas.microsoft.com/office/powerpoint/2010/main" val="11386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Vertical)">
                                      <p:cBhvr>
                                        <p:cTn id="21" dur="500"/>
                                        <p:tgtEl>
                                          <p:spTgt spid="5">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arn(inVertical)">
                                      <p:cBhvr>
                                        <p:cTn id="29" dur="500"/>
                                        <p:tgtEl>
                                          <p:spTgt spid="7">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arn(inVertical)">
                                      <p:cBhvr>
                                        <p:cTn id="32" dur="500"/>
                                        <p:tgtEl>
                                          <p:spTgt spid="7">
                                            <p:txEl>
                                              <p:pRg st="1" end="1"/>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barn(inVertical)">
                                      <p:cBhvr>
                                        <p:cTn id="35" dur="500"/>
                                        <p:tgtEl>
                                          <p:spTgt spid="7">
                                            <p:txEl>
                                              <p:pRg st="2" end="2"/>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barn(inVertical)">
                                      <p:cBhvr>
                                        <p:cTn id="38" dur="500"/>
                                        <p:tgtEl>
                                          <p:spTgt spid="7">
                                            <p:txEl>
                                              <p:pRg st="3" end="3"/>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barn(inVertical)">
                                      <p:cBhvr>
                                        <p:cTn id="41" dur="500"/>
                                        <p:tgtEl>
                                          <p:spTgt spid="7">
                                            <p:txEl>
                                              <p:pRg st="4" end="4"/>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barn(inVertical)">
                                      <p:cBhvr>
                                        <p:cTn id="44" dur="500"/>
                                        <p:tgtEl>
                                          <p:spTgt spid="7">
                                            <p:txEl>
                                              <p:pRg st="5" end="5"/>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barn(inVertical)">
                                      <p:cBhvr>
                                        <p:cTn id="4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0648"/>
            <a:ext cx="8496944" cy="954107"/>
          </a:xfrm>
          <a:prstGeom prst="rect">
            <a:avLst/>
          </a:prstGeom>
        </p:spPr>
        <p:txBody>
          <a:bodyPr wrap="square">
            <a:spAutoFit/>
          </a:bodyPr>
          <a:lstStyle/>
          <a:p>
            <a:r>
              <a:rPr lang="ru-RU" sz="2800" dirty="0" smtClean="0">
                <a:solidFill>
                  <a:srgbClr val="FF0000"/>
                </a:solidFill>
                <a:latin typeface="Times New Roman" pitchFamily="18" charset="0"/>
                <a:cs typeface="Times New Roman" pitchFamily="18" charset="0"/>
              </a:rPr>
              <a:t>7</a:t>
            </a:r>
            <a:r>
              <a:rPr lang="ru-RU" sz="2800" dirty="0" smtClean="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Әти</a:t>
            </a:r>
            <a:r>
              <a:rPr lang="ru-RU" sz="2800" dirty="0">
                <a:solidFill>
                  <a:srgbClr val="002060"/>
                </a:solidFill>
                <a:latin typeface="Times New Roman" pitchFamily="18" charset="0"/>
                <a:cs typeface="Times New Roman" pitchFamily="18" charset="0"/>
              </a:rPr>
              <a:t> </a:t>
            </a:r>
            <a:r>
              <a:rPr lang="ru-RU" sz="2800" dirty="0">
                <a:solidFill>
                  <a:srgbClr val="FF0000"/>
                </a:solidFill>
                <a:latin typeface="Times New Roman" pitchFamily="18" charset="0"/>
                <a:cs typeface="Times New Roman" pitchFamily="18" charset="0"/>
              </a:rPr>
              <a:t>хат</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укый</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җөмләсендә</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билгеләнгән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сүз</a:t>
            </a:r>
            <a:endParaRPr lang="ru-RU" sz="2800" dirty="0">
              <a:solidFill>
                <a:srgbClr val="002060"/>
              </a:solidFill>
              <a:latin typeface="Times New Roman" pitchFamily="18" charset="0"/>
              <a:cs typeface="Times New Roman" pitchFamily="18" charset="0"/>
            </a:endParaRPr>
          </a:p>
          <a:p>
            <a:r>
              <a:rPr lang="ru-RU" sz="2800" dirty="0">
                <a:solidFill>
                  <a:srgbClr val="002060"/>
                </a:solidFill>
                <a:latin typeface="Times New Roman" pitchFamily="18" charset="0"/>
                <a:cs typeface="Times New Roman" pitchFamily="18" charset="0"/>
              </a:rPr>
              <a:t>а) </a:t>
            </a:r>
            <a:r>
              <a:rPr lang="ru-RU" sz="2800" dirty="0" err="1">
                <a:solidFill>
                  <a:srgbClr val="002060"/>
                </a:solidFill>
                <a:latin typeface="Times New Roman" pitchFamily="18" charset="0"/>
                <a:cs typeface="Times New Roman" pitchFamily="18" charset="0"/>
              </a:rPr>
              <a:t>ия</a:t>
            </a:r>
            <a:r>
              <a:rPr lang="ru-RU" sz="2800" dirty="0">
                <a:solidFill>
                  <a:srgbClr val="002060"/>
                </a:solidFill>
                <a:latin typeface="Times New Roman" pitchFamily="18" charset="0"/>
                <a:cs typeface="Times New Roman" pitchFamily="18" charset="0"/>
              </a:rPr>
              <a:t>;         б) туры </a:t>
            </a:r>
            <a:r>
              <a:rPr lang="ru-RU" sz="2800" dirty="0" err="1">
                <a:solidFill>
                  <a:srgbClr val="002060"/>
                </a:solidFill>
                <a:latin typeface="Times New Roman" pitchFamily="18" charset="0"/>
                <a:cs typeface="Times New Roman" pitchFamily="18" charset="0"/>
              </a:rPr>
              <a:t>тәмамлык</a:t>
            </a:r>
            <a:r>
              <a:rPr lang="ru-RU" sz="2800" dirty="0">
                <a:solidFill>
                  <a:srgbClr val="002060"/>
                </a:solidFill>
                <a:latin typeface="Times New Roman" pitchFamily="18" charset="0"/>
                <a:cs typeface="Times New Roman" pitchFamily="18" charset="0"/>
              </a:rPr>
              <a:t>;        в) </a:t>
            </a:r>
            <a:r>
              <a:rPr lang="ru-RU" sz="2800" dirty="0" err="1">
                <a:solidFill>
                  <a:srgbClr val="002060"/>
                </a:solidFill>
                <a:latin typeface="Times New Roman" pitchFamily="18" charset="0"/>
                <a:cs typeface="Times New Roman" pitchFamily="18" charset="0"/>
              </a:rPr>
              <a:t>кыек</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тәмамлык</a:t>
            </a:r>
            <a:r>
              <a:rPr lang="ru-RU" sz="2800" dirty="0">
                <a:solidFill>
                  <a:srgbClr val="002060"/>
                </a:solidFill>
                <a:latin typeface="Times New Roman" pitchFamily="18" charset="0"/>
                <a:cs typeface="Times New Roman" pitchFamily="18" charset="0"/>
              </a:rPr>
              <a:t>.     </a:t>
            </a:r>
          </a:p>
        </p:txBody>
      </p:sp>
      <p:sp>
        <p:nvSpPr>
          <p:cNvPr id="5" name="Прямоугольник 4"/>
          <p:cNvSpPr/>
          <p:nvPr/>
        </p:nvSpPr>
        <p:spPr>
          <a:xfrm>
            <a:off x="395536" y="1019230"/>
            <a:ext cx="8352928" cy="2677656"/>
          </a:xfrm>
          <a:prstGeom prst="rect">
            <a:avLst/>
          </a:prstGeom>
        </p:spPr>
        <p:txBody>
          <a:bodyPr wrap="square">
            <a:spAutoFit/>
          </a:bodyPr>
          <a:lstStyle/>
          <a:p>
            <a:endParaRPr lang="ru-RU" sz="2800" dirty="0" smtClean="0">
              <a:solidFill>
                <a:srgbClr val="002060"/>
              </a:solidFill>
              <a:latin typeface="Times New Roman" pitchFamily="18" charset="0"/>
              <a:cs typeface="Times New Roman" pitchFamily="18" charset="0"/>
            </a:endParaRPr>
          </a:p>
          <a:p>
            <a:r>
              <a:rPr lang="ru-RU" sz="2800" dirty="0" smtClean="0">
                <a:solidFill>
                  <a:srgbClr val="FF0000"/>
                </a:solidFill>
                <a:latin typeface="Times New Roman" pitchFamily="18" charset="0"/>
                <a:cs typeface="Times New Roman" pitchFamily="18" charset="0"/>
              </a:rPr>
              <a:t>8</a:t>
            </a:r>
            <a:r>
              <a:rPr lang="ru-RU" sz="2800" dirty="0">
                <a:solidFill>
                  <a:srgbClr val="FF000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Сөйләүче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өчен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билгелерәк</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булган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әйбер</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турында</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әйткәндә</a:t>
            </a:r>
            <a:r>
              <a:rPr lang="ru-RU" sz="2800" dirty="0">
                <a:solidFill>
                  <a:srgbClr val="002060"/>
                </a:solidFill>
                <a:latin typeface="Times New Roman" pitchFamily="18" charset="0"/>
                <a:cs typeface="Times New Roman" pitchFamily="18" charset="0"/>
              </a:rPr>
              <a:t> туры </a:t>
            </a:r>
            <a:r>
              <a:rPr lang="ru-RU" sz="2800" dirty="0" err="1">
                <a:solidFill>
                  <a:srgbClr val="002060"/>
                </a:solidFill>
                <a:latin typeface="Times New Roman" pitchFamily="18" charset="0"/>
                <a:cs typeface="Times New Roman" pitchFamily="18" charset="0"/>
              </a:rPr>
              <a:t>тәм</a:t>
            </a:r>
            <a:r>
              <a:rPr lang="ru-RU" sz="2800" dirty="0">
                <a:solidFill>
                  <a:srgbClr val="002060"/>
                </a:solidFill>
                <a:latin typeface="Times New Roman" pitchFamily="18" charset="0"/>
                <a:cs typeface="Times New Roman" pitchFamily="18" charset="0"/>
              </a:rPr>
              <a:t>-к</a:t>
            </a:r>
          </a:p>
          <a:p>
            <a:r>
              <a:rPr lang="ru-RU" sz="2800" dirty="0">
                <a:solidFill>
                  <a:srgbClr val="002060"/>
                </a:solidFill>
                <a:latin typeface="Times New Roman" pitchFamily="18" charset="0"/>
                <a:cs typeface="Times New Roman" pitchFamily="18" charset="0"/>
              </a:rPr>
              <a:t>а) баш </a:t>
            </a:r>
            <a:r>
              <a:rPr lang="ru-RU" sz="2800" dirty="0" err="1">
                <a:solidFill>
                  <a:srgbClr val="002060"/>
                </a:solidFill>
                <a:latin typeface="Times New Roman" pitchFamily="18" charset="0"/>
                <a:cs typeface="Times New Roman" pitchFamily="18" charset="0"/>
              </a:rPr>
              <a:t>килештәге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исем</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б) </a:t>
            </a:r>
            <a:r>
              <a:rPr lang="ru-RU" sz="2800" dirty="0" err="1">
                <a:solidFill>
                  <a:srgbClr val="002060"/>
                </a:solidFill>
                <a:latin typeface="Times New Roman" pitchFamily="18" charset="0"/>
                <a:cs typeface="Times New Roman" pitchFamily="18" charset="0"/>
              </a:rPr>
              <a:t>төшем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килешендәге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исем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белән</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в) </a:t>
            </a:r>
            <a:r>
              <a:rPr lang="ru-RU" sz="2800" dirty="0" err="1">
                <a:solidFill>
                  <a:srgbClr val="002060"/>
                </a:solidFill>
                <a:latin typeface="Times New Roman" pitchFamily="18" charset="0"/>
                <a:cs typeface="Times New Roman" pitchFamily="18" charset="0"/>
              </a:rPr>
              <a:t>икесе</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белән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дә</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белдерелә</a:t>
            </a:r>
            <a:r>
              <a:rPr lang="ru-RU" sz="2800" dirty="0">
                <a:solidFill>
                  <a:srgbClr val="002060"/>
                </a:solidFill>
                <a:latin typeface="Times New Roman" pitchFamily="18" charset="0"/>
                <a:cs typeface="Times New Roman" pitchFamily="18" charset="0"/>
              </a:rPr>
              <a:t>.</a:t>
            </a:r>
          </a:p>
        </p:txBody>
      </p:sp>
      <p:sp>
        <p:nvSpPr>
          <p:cNvPr id="6" name="Прямоугольник 5"/>
          <p:cNvSpPr/>
          <p:nvPr/>
        </p:nvSpPr>
        <p:spPr>
          <a:xfrm>
            <a:off x="263687" y="4005064"/>
            <a:ext cx="8760641" cy="1815882"/>
          </a:xfrm>
          <a:prstGeom prst="rect">
            <a:avLst/>
          </a:prstGeom>
        </p:spPr>
        <p:txBody>
          <a:bodyPr wrap="square">
            <a:spAutoFit/>
          </a:bodyPr>
          <a:lstStyle/>
          <a:p>
            <a:r>
              <a:rPr lang="ru-RU" sz="2800" dirty="0">
                <a:solidFill>
                  <a:srgbClr val="FF0000"/>
                </a:solidFill>
                <a:latin typeface="Times New Roman" pitchFamily="18" charset="0"/>
                <a:cs typeface="Times New Roman" pitchFamily="18" charset="0"/>
              </a:rPr>
              <a:t>9. </a:t>
            </a:r>
            <a:r>
              <a:rPr lang="ru-RU" sz="2800" dirty="0">
                <a:solidFill>
                  <a:srgbClr val="002060"/>
                </a:solidFill>
                <a:latin typeface="Times New Roman" pitchFamily="18" charset="0"/>
                <a:cs typeface="Times New Roman" pitchFamily="18" charset="0"/>
              </a:rPr>
              <a:t>Туры </a:t>
            </a:r>
            <a:r>
              <a:rPr lang="ru-RU" sz="2800" dirty="0" err="1">
                <a:solidFill>
                  <a:srgbClr val="002060"/>
                </a:solidFill>
                <a:latin typeface="Times New Roman" pitchFamily="18" charset="0"/>
                <a:cs typeface="Times New Roman" pitchFamily="18" charset="0"/>
              </a:rPr>
              <a:t>һәм</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кыек</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тәмамлыклары</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булган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җөмлә</a:t>
            </a:r>
            <a:endParaRPr lang="ru-RU" sz="2800" dirty="0">
              <a:solidFill>
                <a:srgbClr val="002060"/>
              </a:solidFill>
              <a:latin typeface="Times New Roman" pitchFamily="18" charset="0"/>
              <a:cs typeface="Times New Roman" pitchFamily="18" charset="0"/>
            </a:endParaRPr>
          </a:p>
          <a:p>
            <a:r>
              <a:rPr lang="ru-RU" sz="2800" dirty="0">
                <a:solidFill>
                  <a:srgbClr val="002060"/>
                </a:solidFill>
                <a:latin typeface="Times New Roman" pitchFamily="18" charset="0"/>
                <a:cs typeface="Times New Roman" pitchFamily="18" charset="0"/>
              </a:rPr>
              <a:t>а) </a:t>
            </a:r>
            <a:r>
              <a:rPr lang="ru-RU" sz="2800" dirty="0" err="1">
                <a:solidFill>
                  <a:srgbClr val="002060"/>
                </a:solidFill>
                <a:latin typeface="Times New Roman" pitchFamily="18" charset="0"/>
                <a:cs typeface="Times New Roman" pitchFamily="18" charset="0"/>
              </a:rPr>
              <a:t>Зөһрә</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Илнурны</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авызын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ачкан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килеш</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тыӊлады</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б) </a:t>
            </a:r>
            <a:r>
              <a:rPr lang="ru-RU" sz="2800" dirty="0" err="1">
                <a:solidFill>
                  <a:srgbClr val="002060"/>
                </a:solidFill>
                <a:latin typeface="Times New Roman" pitchFamily="18" charset="0"/>
                <a:cs typeface="Times New Roman" pitchFamily="18" charset="0"/>
              </a:rPr>
              <a:t>Ул</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Зөһрәне</a:t>
            </a:r>
            <a:r>
              <a:rPr lang="ru-RU" sz="2800" dirty="0">
                <a:solidFill>
                  <a:srgbClr val="002060"/>
                </a:solidFill>
                <a:latin typeface="Times New Roman" pitchFamily="18" charset="0"/>
                <a:cs typeface="Times New Roman" pitchFamily="18" charset="0"/>
              </a:rPr>
              <a:t>ӊ </a:t>
            </a:r>
            <a:r>
              <a:rPr lang="ru-RU" sz="2800" dirty="0" err="1">
                <a:solidFill>
                  <a:srgbClr val="002060"/>
                </a:solidFill>
                <a:latin typeface="Times New Roman" pitchFamily="18" charset="0"/>
                <a:cs typeface="Times New Roman" pitchFamily="18" charset="0"/>
              </a:rPr>
              <a:t>күзләренә</a:t>
            </a:r>
            <a:r>
              <a:rPr lang="ru-RU" sz="2800" dirty="0">
                <a:solidFill>
                  <a:srgbClr val="002060"/>
                </a:solidFill>
                <a:latin typeface="Times New Roman" pitchFamily="18" charset="0"/>
                <a:cs typeface="Times New Roman" pitchFamily="18" charset="0"/>
              </a:rPr>
              <a:t> туры </a:t>
            </a:r>
            <a:r>
              <a:rPr lang="ru-RU" sz="2800" dirty="0" err="1">
                <a:solidFill>
                  <a:srgbClr val="002060"/>
                </a:solidFill>
                <a:latin typeface="Times New Roman" pitchFamily="18" charset="0"/>
                <a:cs typeface="Times New Roman" pitchFamily="18" charset="0"/>
              </a:rPr>
              <a:t>карарга</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кыймады</a:t>
            </a:r>
            <a:r>
              <a:rPr lang="ru-RU" sz="2800" dirty="0">
                <a:solidFill>
                  <a:srgbClr val="002060"/>
                </a:solidFill>
                <a:latin typeface="Times New Roman" pitchFamily="18" charset="0"/>
                <a:cs typeface="Times New Roman" pitchFamily="18" charset="0"/>
              </a:rPr>
              <a:t>;</a:t>
            </a:r>
          </a:p>
          <a:p>
            <a:r>
              <a:rPr lang="ru-RU" sz="2800" dirty="0">
                <a:solidFill>
                  <a:srgbClr val="002060"/>
                </a:solidFill>
                <a:latin typeface="Times New Roman" pitchFamily="18" charset="0"/>
                <a:cs typeface="Times New Roman" pitchFamily="18" charset="0"/>
              </a:rPr>
              <a:t>в) </a:t>
            </a:r>
            <a:r>
              <a:rPr lang="ru-RU" sz="2800" dirty="0" err="1">
                <a:solidFill>
                  <a:srgbClr val="002060"/>
                </a:solidFill>
                <a:latin typeface="Times New Roman" pitchFamily="18" charset="0"/>
                <a:cs typeface="Times New Roman" pitchFamily="18" charset="0"/>
              </a:rPr>
              <a:t>Зөһрә</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әнисенә</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Илнурны</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әләкләү</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өчен</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йөгереп</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китте</a:t>
            </a:r>
            <a:r>
              <a:rPr lang="ru-RU" sz="28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405406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arn(inVertical)">
                                      <p:cBhvr>
                                        <p:cTn id="29" dur="500"/>
                                        <p:tgtEl>
                                          <p:spTgt spid="6">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arn(inVertical)">
                                      <p:cBhvr>
                                        <p:cTn id="32" dur="500"/>
                                        <p:tgtEl>
                                          <p:spTgt spid="6">
                                            <p:txEl>
                                              <p:pRg st="1" end="1"/>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barn(inVertical)">
                                      <p:cBhvr>
                                        <p:cTn id="35" dur="500"/>
                                        <p:tgtEl>
                                          <p:spTgt spid="6">
                                            <p:txEl>
                                              <p:pRg st="2" end="2"/>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barn(inVertical)">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92162"/>
            <a:ext cx="6609195" cy="808038"/>
          </a:xfrm>
        </p:spPr>
        <p:txBody>
          <a:bodyPr>
            <a:noAutofit/>
          </a:bodyPr>
          <a:lstStyle/>
          <a:p>
            <a:r>
              <a:rPr lang="tt-RU" sz="2000" dirty="0" smtClean="0">
                <a:solidFill>
                  <a:schemeClr val="accent4">
                    <a:lumMod val="75000"/>
                  </a:schemeClr>
                </a:solidFill>
              </a:rPr>
              <a:t>Искәрмә!Тәмамлык, нигездә, фигыль белән белдерелгән кисәкне ачыкласа да, аерым очракларда ул башка сүз төркемнәренә дә ияреп килергә мөмкин.</a:t>
            </a:r>
            <a:endParaRPr lang="ru-RU" sz="2000" dirty="0">
              <a:solidFill>
                <a:schemeClr val="accent4">
                  <a:lumMod val="75000"/>
                </a:schemeClr>
              </a:solidFill>
            </a:endParaRPr>
          </a:p>
        </p:txBody>
      </p:sp>
      <p:sp>
        <p:nvSpPr>
          <p:cNvPr id="3" name="Содержимое 2"/>
          <p:cNvSpPr>
            <a:spLocks noGrp="1"/>
          </p:cNvSpPr>
          <p:nvPr>
            <p:ph idx="1"/>
          </p:nvPr>
        </p:nvSpPr>
        <p:spPr>
          <a:xfrm>
            <a:off x="611560" y="1981201"/>
            <a:ext cx="7632848" cy="3841375"/>
          </a:xfrm>
        </p:spPr>
        <p:txBody>
          <a:bodyPr>
            <a:noAutofit/>
          </a:bodyPr>
          <a:lstStyle/>
          <a:p>
            <a:r>
              <a:rPr lang="tt-RU" sz="2400" dirty="0" smtClean="0">
                <a:latin typeface="Times New Roman" panose="02020603050405020304" pitchFamily="18" charset="0"/>
                <a:cs typeface="Times New Roman" panose="02020603050405020304" pitchFamily="18" charset="0"/>
              </a:rPr>
              <a:t>1)Сездән миңа хат килде.  </a:t>
            </a:r>
            <a:r>
              <a:rPr lang="tt-RU" sz="1400" dirty="0" smtClean="0">
                <a:latin typeface="Times New Roman" panose="02020603050405020304" pitchFamily="18" charset="0"/>
                <a:cs typeface="Times New Roman" panose="02020603050405020304" pitchFamily="18" charset="0"/>
              </a:rPr>
              <a:t>(ф-ль белән белдерелгән хәбәргә)</a:t>
            </a:r>
          </a:p>
          <a:p>
            <a:r>
              <a:rPr lang="tt-RU" sz="2400" dirty="0" smtClean="0">
                <a:latin typeface="Times New Roman" panose="02020603050405020304" pitchFamily="18" charset="0"/>
                <a:cs typeface="Times New Roman" panose="02020603050405020304" pitchFamily="18" charset="0"/>
              </a:rPr>
              <a:t>2)Ялкау атка  (нәрсәгә?) чыбыркы кирәк</a:t>
            </a:r>
            <a:r>
              <a:rPr lang="tt-RU" sz="1400" dirty="0" smtClean="0">
                <a:latin typeface="Times New Roman" panose="02020603050405020304" pitchFamily="18" charset="0"/>
                <a:cs typeface="Times New Roman" panose="02020603050405020304" pitchFamily="18" charset="0"/>
              </a:rPr>
              <a:t>.( рәвеш белән белдер.хәбәргә)</a:t>
            </a:r>
          </a:p>
          <a:p>
            <a:r>
              <a:rPr lang="tt-RU" sz="2400" dirty="0" smtClean="0">
                <a:latin typeface="Times New Roman" panose="02020603050405020304" pitchFamily="18" charset="0"/>
                <a:cs typeface="Times New Roman" panose="02020603050405020304" pitchFamily="18" charset="0"/>
              </a:rPr>
              <a:t>3)Бу китапта Марат өчен (кем өчен?) кызыклы әкиятләр дә күп. </a:t>
            </a:r>
            <a:r>
              <a:rPr lang="tt-RU" sz="1400" dirty="0" smtClean="0">
                <a:latin typeface="Times New Roman" panose="02020603050405020304" pitchFamily="18" charset="0"/>
                <a:cs typeface="Times New Roman" panose="02020603050405020304" pitchFamily="18" charset="0"/>
              </a:rPr>
              <a:t>(рәвеш белән бирелгән хәбәргә иярә)</a:t>
            </a:r>
          </a:p>
          <a:p>
            <a:r>
              <a:rPr lang="tt-RU" sz="2400" dirty="0" smtClean="0">
                <a:latin typeface="Times New Roman" panose="02020603050405020304" pitchFamily="18" charset="0"/>
                <a:cs typeface="Times New Roman" panose="02020603050405020304" pitchFamily="18" charset="0"/>
              </a:rPr>
              <a:t>4)Яңа профессияне үзләштерү сезгә (кемгә?) дә бик кирәк. </a:t>
            </a:r>
            <a:r>
              <a:rPr lang="tt-RU" sz="1400" dirty="0" smtClean="0">
                <a:latin typeface="Times New Roman" panose="02020603050405020304" pitchFamily="18" charset="0"/>
                <a:cs typeface="Times New Roman" panose="02020603050405020304" pitchFamily="18" charset="0"/>
              </a:rPr>
              <a:t>(хәбәрлек сүз белән белдерелгән хәбәргә)</a:t>
            </a:r>
          </a:p>
          <a:p>
            <a:pPr lvl="0">
              <a:buClr>
                <a:srgbClr val="2AB7FF"/>
              </a:buClr>
            </a:pPr>
            <a:r>
              <a:rPr lang="tt-RU" sz="2400" dirty="0">
                <a:gradFill>
                  <a:gsLst>
                    <a:gs pos="0">
                      <a:srgbClr val="595959"/>
                    </a:gs>
                    <a:gs pos="90000">
                      <a:srgbClr val="2AB7FF">
                        <a:lumMod val="90000"/>
                      </a:srgbClr>
                    </a:gs>
                  </a:gsLst>
                  <a:lin ang="5400000" scaled="0"/>
                </a:gradFill>
                <a:latin typeface="Times New Roman" panose="02020603050405020304" pitchFamily="18" charset="0"/>
                <a:cs typeface="Times New Roman" panose="02020603050405020304" pitchFamily="18" charset="0"/>
              </a:rPr>
              <a:t>Тел </a:t>
            </a:r>
            <a:r>
              <a:rPr lang="tt-RU" sz="2400" dirty="0">
                <a:solidFill>
                  <a:schemeClr val="bg2">
                    <a:lumMod val="75000"/>
                  </a:schemeClr>
                </a:solidFill>
                <a:latin typeface="Times New Roman" panose="02020603050405020304" pitchFamily="18" charset="0"/>
                <a:cs typeface="Times New Roman" panose="02020603050405020304" pitchFamily="18" charset="0"/>
              </a:rPr>
              <a:t>кылычтан</a:t>
            </a:r>
            <a:r>
              <a:rPr lang="tt-RU" sz="2400" dirty="0">
                <a:solidFill>
                  <a:srgbClr val="FF0000"/>
                </a:solidFill>
                <a:latin typeface="Times New Roman" panose="02020603050405020304" pitchFamily="18" charset="0"/>
                <a:cs typeface="Times New Roman" panose="02020603050405020304" pitchFamily="18" charset="0"/>
              </a:rPr>
              <a:t> </a:t>
            </a:r>
            <a:r>
              <a:rPr lang="tt-RU" sz="2400" dirty="0">
                <a:gradFill>
                  <a:gsLst>
                    <a:gs pos="0">
                      <a:srgbClr val="595959"/>
                    </a:gs>
                    <a:gs pos="90000">
                      <a:srgbClr val="2AB7FF">
                        <a:lumMod val="90000"/>
                      </a:srgbClr>
                    </a:gs>
                  </a:gsLst>
                  <a:lin ang="5400000" scaled="0"/>
                </a:gradFill>
                <a:latin typeface="Times New Roman" panose="02020603050405020304" pitchFamily="18" charset="0"/>
                <a:cs typeface="Times New Roman" panose="02020603050405020304" pitchFamily="18" charset="0"/>
              </a:rPr>
              <a:t>үткен, каләм </a:t>
            </a:r>
            <a:r>
              <a:rPr lang="tt-RU" sz="2400" dirty="0">
                <a:solidFill>
                  <a:schemeClr val="bg2">
                    <a:lumMod val="75000"/>
                  </a:schemeClr>
                </a:solidFill>
                <a:latin typeface="Times New Roman" panose="02020603050405020304" pitchFamily="18" charset="0"/>
                <a:cs typeface="Times New Roman" panose="02020603050405020304" pitchFamily="18" charset="0"/>
              </a:rPr>
              <a:t>телдән</a:t>
            </a:r>
            <a:r>
              <a:rPr lang="tt-RU" sz="2400" dirty="0">
                <a:gradFill>
                  <a:gsLst>
                    <a:gs pos="0">
                      <a:srgbClr val="595959"/>
                    </a:gs>
                    <a:gs pos="90000">
                      <a:srgbClr val="2AB7FF">
                        <a:lumMod val="90000"/>
                      </a:srgbClr>
                    </a:gs>
                  </a:gsLst>
                  <a:lin ang="5400000" scaled="0"/>
                </a:gradFill>
                <a:latin typeface="Times New Roman" panose="02020603050405020304" pitchFamily="18" charset="0"/>
                <a:cs typeface="Times New Roman" panose="02020603050405020304" pitchFamily="18" charset="0"/>
              </a:rPr>
              <a:t> дә үткен</a:t>
            </a:r>
            <a:r>
              <a:rPr lang="tt-RU" sz="2400" dirty="0" smtClean="0">
                <a:gradFill>
                  <a:gsLst>
                    <a:gs pos="0">
                      <a:srgbClr val="595959"/>
                    </a:gs>
                    <a:gs pos="90000">
                      <a:srgbClr val="2AB7FF">
                        <a:lumMod val="90000"/>
                      </a:srgbClr>
                    </a:gs>
                  </a:gsLst>
                  <a:lin ang="5400000" scaled="0"/>
                </a:gradFill>
                <a:latin typeface="Times New Roman" panose="02020603050405020304" pitchFamily="18" charset="0"/>
                <a:cs typeface="Times New Roman" panose="02020603050405020304" pitchFamily="18" charset="0"/>
              </a:rPr>
              <a:t>.</a:t>
            </a:r>
          </a:p>
          <a:p>
            <a:pPr lvl="0">
              <a:buClr>
                <a:srgbClr val="2AB7FF"/>
              </a:buClr>
            </a:pPr>
            <a:r>
              <a:rPr lang="tt-RU" sz="2400" dirty="0">
                <a:gradFill>
                  <a:gsLst>
                    <a:gs pos="0">
                      <a:srgbClr val="595959"/>
                    </a:gs>
                    <a:gs pos="90000">
                      <a:srgbClr val="2AB7FF">
                        <a:lumMod val="90000"/>
                      </a:srgbClr>
                    </a:gs>
                  </a:gsLst>
                  <a:lin ang="5400000" scaled="0"/>
                </a:gradFill>
                <a:latin typeface="Times New Roman" panose="02020603050405020304" pitchFamily="18" charset="0"/>
                <a:cs typeface="Times New Roman" panose="02020603050405020304" pitchFamily="18" charset="0"/>
              </a:rPr>
              <a:t> </a:t>
            </a:r>
            <a:r>
              <a:rPr lang="tt-RU" sz="2400" dirty="0" smtClean="0">
                <a:gradFill>
                  <a:gsLst>
                    <a:gs pos="0">
                      <a:srgbClr val="595959"/>
                    </a:gs>
                    <a:gs pos="90000">
                      <a:srgbClr val="2AB7FF">
                        <a:lumMod val="90000"/>
                      </a:srgbClr>
                    </a:gs>
                  </a:gsLst>
                  <a:lin ang="5400000" scaled="0"/>
                </a:gradFill>
                <a:latin typeface="Times New Roman" panose="02020603050405020304" pitchFamily="18" charset="0"/>
                <a:cs typeface="Times New Roman" panose="02020603050405020304" pitchFamily="18" charset="0"/>
              </a:rPr>
              <a:t>                                                  </a:t>
            </a:r>
            <a:r>
              <a:rPr lang="tt-RU" sz="1400" dirty="0">
                <a:gradFill>
                  <a:gsLst>
                    <a:gs pos="0">
                      <a:srgbClr val="595959"/>
                    </a:gs>
                    <a:gs pos="90000">
                      <a:srgbClr val="2AB7FF">
                        <a:lumMod val="90000"/>
                      </a:srgbClr>
                    </a:gs>
                  </a:gsLst>
                  <a:lin ang="5400000" scaled="0"/>
                </a:gradFill>
                <a:latin typeface="Times New Roman" panose="02020603050405020304" pitchFamily="18" charset="0"/>
                <a:cs typeface="Times New Roman" panose="02020603050405020304" pitchFamily="18" charset="0"/>
              </a:rPr>
              <a:t>(сыйфат белән белдергән хәбәргә)</a:t>
            </a:r>
          </a:p>
          <a:p>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низ 3"/>
          <p:cNvSpPr/>
          <p:nvPr/>
        </p:nvSpPr>
        <p:spPr>
          <a:xfrm>
            <a:off x="1547664" y="242356"/>
            <a:ext cx="5760640" cy="810380"/>
          </a:xfrm>
          <a:prstGeom prst="ribb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err="1">
                <a:latin typeface="Times New Roman" pitchFamily="18" charset="0"/>
                <a:cs typeface="Times New Roman" pitchFamily="18" charset="0"/>
              </a:rPr>
              <a:t>Ачкыч</a:t>
            </a:r>
            <a:endParaRPr lang="ru-RU" sz="4800" dirty="0">
              <a:latin typeface="Times New Roman" pitchFamily="18" charset="0"/>
              <a:cs typeface="Times New Roman" pitchFamily="18" charset="0"/>
            </a:endParaRPr>
          </a:p>
        </p:txBody>
      </p:sp>
      <p:sp>
        <p:nvSpPr>
          <p:cNvPr id="2" name="Прямоугольник 1"/>
          <p:cNvSpPr/>
          <p:nvPr/>
        </p:nvSpPr>
        <p:spPr>
          <a:xfrm>
            <a:off x="899592" y="1052736"/>
            <a:ext cx="4572000" cy="5078313"/>
          </a:xfrm>
          <a:prstGeom prst="rect">
            <a:avLst/>
          </a:prstGeom>
        </p:spPr>
        <p:txBody>
          <a:bodyPr>
            <a:spAutoFit/>
          </a:bodyPr>
          <a:lstStyle/>
          <a:p>
            <a:r>
              <a:rPr lang="ru-RU" sz="3600" dirty="0">
                <a:solidFill>
                  <a:schemeClr val="accent6">
                    <a:lumMod val="50000"/>
                  </a:schemeClr>
                </a:solidFill>
                <a:latin typeface="Times New Roman" pitchFamily="18" charset="0"/>
                <a:cs typeface="Times New Roman" pitchFamily="18" charset="0"/>
              </a:rPr>
              <a:t>1</a:t>
            </a:r>
            <a:r>
              <a:rPr lang="ru-RU" sz="3600" dirty="0" smtClean="0">
                <a:solidFill>
                  <a:schemeClr val="accent6">
                    <a:lumMod val="50000"/>
                  </a:schemeClr>
                </a:solidFill>
                <a:latin typeface="Times New Roman" pitchFamily="18" charset="0"/>
                <a:cs typeface="Times New Roman" pitchFamily="18" charset="0"/>
              </a:rPr>
              <a:t>. а</a:t>
            </a:r>
            <a:r>
              <a:rPr lang="ru-RU" sz="3600" dirty="0">
                <a:solidFill>
                  <a:schemeClr val="accent6">
                    <a:lumMod val="50000"/>
                  </a:schemeClr>
                </a:solidFill>
                <a:latin typeface="Times New Roman" pitchFamily="18" charset="0"/>
                <a:cs typeface="Times New Roman" pitchFamily="18" charset="0"/>
              </a:rPr>
              <a:t>;</a:t>
            </a:r>
          </a:p>
          <a:p>
            <a:r>
              <a:rPr lang="ru-RU" sz="3600" dirty="0">
                <a:solidFill>
                  <a:schemeClr val="accent6">
                    <a:lumMod val="50000"/>
                  </a:schemeClr>
                </a:solidFill>
                <a:latin typeface="Times New Roman" pitchFamily="18" charset="0"/>
                <a:cs typeface="Times New Roman" pitchFamily="18" charset="0"/>
              </a:rPr>
              <a:t>2</a:t>
            </a:r>
            <a:r>
              <a:rPr lang="ru-RU" sz="3600" dirty="0" smtClean="0">
                <a:solidFill>
                  <a:schemeClr val="accent6">
                    <a:lumMod val="50000"/>
                  </a:schemeClr>
                </a:solidFill>
                <a:latin typeface="Times New Roman" pitchFamily="18" charset="0"/>
                <a:cs typeface="Times New Roman" pitchFamily="18" charset="0"/>
              </a:rPr>
              <a:t>. а</a:t>
            </a:r>
            <a:r>
              <a:rPr lang="ru-RU" sz="3600" dirty="0">
                <a:solidFill>
                  <a:schemeClr val="accent6">
                    <a:lumMod val="50000"/>
                  </a:schemeClr>
                </a:solidFill>
                <a:latin typeface="Times New Roman" pitchFamily="18" charset="0"/>
                <a:cs typeface="Times New Roman" pitchFamily="18" charset="0"/>
              </a:rPr>
              <a:t>;</a:t>
            </a:r>
          </a:p>
          <a:p>
            <a:r>
              <a:rPr lang="ru-RU" sz="3600" dirty="0">
                <a:solidFill>
                  <a:schemeClr val="accent6">
                    <a:lumMod val="50000"/>
                  </a:schemeClr>
                </a:solidFill>
                <a:latin typeface="Times New Roman" pitchFamily="18" charset="0"/>
                <a:cs typeface="Times New Roman" pitchFamily="18" charset="0"/>
              </a:rPr>
              <a:t>3. в;</a:t>
            </a:r>
          </a:p>
          <a:p>
            <a:r>
              <a:rPr lang="ru-RU" sz="3600" dirty="0">
                <a:solidFill>
                  <a:schemeClr val="accent6">
                    <a:lumMod val="50000"/>
                  </a:schemeClr>
                </a:solidFill>
                <a:latin typeface="Times New Roman" pitchFamily="18" charset="0"/>
                <a:cs typeface="Times New Roman" pitchFamily="18" charset="0"/>
              </a:rPr>
              <a:t>4. а;</a:t>
            </a:r>
          </a:p>
          <a:p>
            <a:r>
              <a:rPr lang="ru-RU" sz="3600" dirty="0">
                <a:solidFill>
                  <a:schemeClr val="accent6">
                    <a:lumMod val="50000"/>
                  </a:schemeClr>
                </a:solidFill>
                <a:latin typeface="Times New Roman" pitchFamily="18" charset="0"/>
                <a:cs typeface="Times New Roman" pitchFamily="18" charset="0"/>
              </a:rPr>
              <a:t>5</a:t>
            </a:r>
            <a:r>
              <a:rPr lang="ru-RU" sz="3600" dirty="0" smtClean="0">
                <a:solidFill>
                  <a:schemeClr val="accent6">
                    <a:lumMod val="50000"/>
                  </a:schemeClr>
                </a:solidFill>
                <a:latin typeface="Times New Roman" pitchFamily="18" charset="0"/>
                <a:cs typeface="Times New Roman" pitchFamily="18" charset="0"/>
              </a:rPr>
              <a:t>. а</a:t>
            </a:r>
            <a:r>
              <a:rPr lang="ru-RU" sz="3600" dirty="0">
                <a:solidFill>
                  <a:schemeClr val="accent6">
                    <a:lumMod val="50000"/>
                  </a:schemeClr>
                </a:solidFill>
                <a:latin typeface="Times New Roman" pitchFamily="18" charset="0"/>
                <a:cs typeface="Times New Roman" pitchFamily="18" charset="0"/>
              </a:rPr>
              <a:t>;</a:t>
            </a:r>
          </a:p>
          <a:p>
            <a:r>
              <a:rPr lang="ru-RU" sz="3600" dirty="0">
                <a:solidFill>
                  <a:schemeClr val="accent6">
                    <a:lumMod val="50000"/>
                  </a:schemeClr>
                </a:solidFill>
                <a:latin typeface="Times New Roman" pitchFamily="18" charset="0"/>
                <a:cs typeface="Times New Roman" pitchFamily="18" charset="0"/>
              </a:rPr>
              <a:t>6. в;</a:t>
            </a:r>
          </a:p>
          <a:p>
            <a:r>
              <a:rPr lang="ru-RU" sz="3600" dirty="0">
                <a:solidFill>
                  <a:schemeClr val="accent6">
                    <a:lumMod val="50000"/>
                  </a:schemeClr>
                </a:solidFill>
                <a:latin typeface="Times New Roman" pitchFamily="18" charset="0"/>
                <a:cs typeface="Times New Roman" pitchFamily="18" charset="0"/>
              </a:rPr>
              <a:t>7. б;</a:t>
            </a:r>
          </a:p>
          <a:p>
            <a:r>
              <a:rPr lang="ru-RU" sz="3600" dirty="0">
                <a:solidFill>
                  <a:schemeClr val="accent6">
                    <a:lumMod val="50000"/>
                  </a:schemeClr>
                </a:solidFill>
                <a:latin typeface="Times New Roman" pitchFamily="18" charset="0"/>
                <a:cs typeface="Times New Roman" pitchFamily="18" charset="0"/>
              </a:rPr>
              <a:t>8. б;</a:t>
            </a:r>
          </a:p>
          <a:p>
            <a:r>
              <a:rPr lang="ru-RU" sz="3600" dirty="0">
                <a:solidFill>
                  <a:schemeClr val="accent6">
                    <a:lumMod val="50000"/>
                  </a:schemeClr>
                </a:solidFill>
                <a:latin typeface="Times New Roman" pitchFamily="18" charset="0"/>
                <a:cs typeface="Times New Roman" pitchFamily="18" charset="0"/>
              </a:rPr>
              <a:t>9</a:t>
            </a:r>
            <a:r>
              <a:rPr lang="ru-RU" sz="3600" dirty="0" smtClean="0">
                <a:solidFill>
                  <a:schemeClr val="accent6">
                    <a:lumMod val="50000"/>
                  </a:schemeClr>
                </a:solidFill>
                <a:latin typeface="Times New Roman" pitchFamily="18" charset="0"/>
                <a:cs typeface="Times New Roman" pitchFamily="18" charset="0"/>
              </a:rPr>
              <a:t>. в</a:t>
            </a:r>
            <a:r>
              <a:rPr lang="ru-RU" sz="3600" dirty="0">
                <a:solidFill>
                  <a:schemeClr val="accent6">
                    <a:lumMod val="50000"/>
                  </a:schemeClr>
                </a:solidFill>
                <a:latin typeface="Times New Roman" pitchFamily="18" charset="0"/>
                <a:cs typeface="Times New Roman" pitchFamily="18" charset="0"/>
              </a:rPr>
              <a:t>.</a:t>
            </a:r>
          </a:p>
        </p:txBody>
      </p:sp>
      <p:pic>
        <p:nvPicPr>
          <p:cNvPr id="3074" name="Picture 2" descr="C:\Users\Рамзия\Pictures\fe520e50b1e6.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5174" y="2000250"/>
            <a:ext cx="4939233" cy="430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05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2000"/>
                                        <p:tgtEl>
                                          <p:spTgt spid="2">
                                            <p:txEl>
                                              <p:pRg st="1" end="1"/>
                                            </p:txEl>
                                          </p:spTgt>
                                        </p:tgtEl>
                                      </p:cBhvr>
                                    </p:animEffect>
                                    <p:anim calcmode="lin" valueType="num">
                                      <p:cBhvr>
                                        <p:cTn id="20"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
                                            <p:txEl>
                                              <p:pRg st="1" end="1"/>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2000"/>
                                        <p:tgtEl>
                                          <p:spTgt spid="2">
                                            <p:txEl>
                                              <p:pRg st="2" end="2"/>
                                            </p:txEl>
                                          </p:spTgt>
                                        </p:tgtEl>
                                      </p:cBhvr>
                                    </p:animEffect>
                                    <p:anim calcmode="lin" valueType="num">
                                      <p:cBhvr>
                                        <p:cTn id="25"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2">
                                            <p:txEl>
                                              <p:pRg st="2" end="2"/>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2000"/>
                                        <p:tgtEl>
                                          <p:spTgt spid="2">
                                            <p:txEl>
                                              <p:pRg st="3" end="3"/>
                                            </p:txEl>
                                          </p:spTgt>
                                        </p:tgtEl>
                                      </p:cBhvr>
                                    </p:animEffect>
                                    <p:anim calcmode="lin" valueType="num">
                                      <p:cBhvr>
                                        <p:cTn id="30"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2">
                                            <p:txEl>
                                              <p:pRg st="3" end="3"/>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2000"/>
                                        <p:tgtEl>
                                          <p:spTgt spid="2">
                                            <p:txEl>
                                              <p:pRg st="4" end="4"/>
                                            </p:txEl>
                                          </p:spTgt>
                                        </p:tgtEl>
                                      </p:cBhvr>
                                    </p:animEffect>
                                    <p:anim calcmode="lin" valueType="num">
                                      <p:cBhvr>
                                        <p:cTn id="35"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6" dur="2000" fill="hold"/>
                                        <p:tgtEl>
                                          <p:spTgt spid="2">
                                            <p:txEl>
                                              <p:pRg st="4" end="4"/>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2000"/>
                                        <p:tgtEl>
                                          <p:spTgt spid="2">
                                            <p:txEl>
                                              <p:pRg st="5" end="5"/>
                                            </p:txEl>
                                          </p:spTgt>
                                        </p:tgtEl>
                                      </p:cBhvr>
                                    </p:animEffect>
                                    <p:anim calcmode="lin" valueType="num">
                                      <p:cBhvr>
                                        <p:cTn id="40"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41" dur="2000" fill="hold"/>
                                        <p:tgtEl>
                                          <p:spTgt spid="2">
                                            <p:txEl>
                                              <p:pRg st="5" end="5"/>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2000"/>
                                        <p:tgtEl>
                                          <p:spTgt spid="2">
                                            <p:txEl>
                                              <p:pRg st="6" end="6"/>
                                            </p:txEl>
                                          </p:spTgt>
                                        </p:tgtEl>
                                      </p:cBhvr>
                                    </p:animEffect>
                                    <p:anim calcmode="lin" valueType="num">
                                      <p:cBhvr>
                                        <p:cTn id="45"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46" dur="2000" fill="hold"/>
                                        <p:tgtEl>
                                          <p:spTgt spid="2">
                                            <p:txEl>
                                              <p:pRg st="6" end="6"/>
                                            </p:txEl>
                                          </p:spTgt>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2000"/>
                                        <p:tgtEl>
                                          <p:spTgt spid="2">
                                            <p:txEl>
                                              <p:pRg st="7" end="7"/>
                                            </p:txEl>
                                          </p:spTgt>
                                        </p:tgtEl>
                                      </p:cBhvr>
                                    </p:animEffect>
                                    <p:anim calcmode="lin" valueType="num">
                                      <p:cBhvr>
                                        <p:cTn id="50"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
                                            <p:txEl>
                                              <p:pRg st="7" end="7"/>
                                            </p:txEl>
                                          </p:spTgt>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2000"/>
                                        <p:tgtEl>
                                          <p:spTgt spid="2">
                                            <p:txEl>
                                              <p:pRg st="8" end="8"/>
                                            </p:txEl>
                                          </p:spTgt>
                                        </p:tgtEl>
                                      </p:cBhvr>
                                    </p:animEffect>
                                    <p:anim calcmode="lin" valueType="num">
                                      <p:cBhvr>
                                        <p:cTn id="55"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56"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613" y="476672"/>
            <a:ext cx="4572000" cy="646331"/>
          </a:xfrm>
          <a:prstGeom prst="rect">
            <a:avLst/>
          </a:prstGeom>
        </p:spPr>
        <p:txBody>
          <a:bodyPr>
            <a:spAutoFit/>
          </a:bodyPr>
          <a:lstStyle/>
          <a:p>
            <a:r>
              <a:rPr lang="ru-RU" dirty="0" err="1"/>
              <a:t>Тәмамлыклар</a:t>
            </a:r>
            <a:r>
              <a:rPr lang="ru-RU" dirty="0"/>
              <a:t> </a:t>
            </a:r>
            <a:r>
              <a:rPr lang="ru-RU" dirty="0" err="1"/>
              <a:t>кулланып</a:t>
            </a:r>
            <a:r>
              <a:rPr lang="ru-RU" dirty="0"/>
              <a:t>, </a:t>
            </a:r>
            <a:r>
              <a:rPr lang="ru-RU" dirty="0" err="1"/>
              <a:t>рәсем</a:t>
            </a:r>
            <a:r>
              <a:rPr lang="ru-RU" dirty="0"/>
              <a:t> </a:t>
            </a:r>
            <a:r>
              <a:rPr lang="ru-RU" dirty="0" err="1"/>
              <a:t>буенча</a:t>
            </a:r>
            <a:r>
              <a:rPr lang="ru-RU" dirty="0"/>
              <a:t> </a:t>
            </a:r>
            <a:r>
              <a:rPr lang="ru-RU" dirty="0" err="1"/>
              <a:t>хикәя</a:t>
            </a:r>
            <a:r>
              <a:rPr lang="ru-RU" dirty="0"/>
              <a:t> </a:t>
            </a:r>
            <a:r>
              <a:rPr lang="ru-RU" dirty="0" err="1"/>
              <a:t>төзегез</a:t>
            </a:r>
            <a:endParaRPr lang="ru-RU" dirty="0"/>
          </a:p>
        </p:txBody>
      </p:sp>
      <p:sp>
        <p:nvSpPr>
          <p:cNvPr id="3" name="Лента лицом вниз 2"/>
          <p:cNvSpPr/>
          <p:nvPr/>
        </p:nvSpPr>
        <p:spPr>
          <a:xfrm>
            <a:off x="0" y="332656"/>
            <a:ext cx="9144000" cy="1531331"/>
          </a:xfrm>
          <a:prstGeom prst="ribb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ru-RU" sz="1400" dirty="0" err="1" smtClean="0">
                <a:latin typeface="Times New Roman" pitchFamily="18" charset="0"/>
                <a:cs typeface="Times New Roman" pitchFamily="18" charset="0"/>
              </a:rPr>
              <a:t>Өй эше</a:t>
            </a:r>
            <a:r>
              <a:rPr lang="ru-RU" sz="1400" dirty="0" smtClean="0">
                <a:latin typeface="Times New Roman" pitchFamily="18" charset="0"/>
                <a:cs typeface="Times New Roman" pitchFamily="18" charset="0"/>
              </a:rPr>
              <a:t> </a:t>
            </a:r>
          </a:p>
          <a:p>
            <a:pPr marL="457200" indent="-457200"/>
            <a:r>
              <a:rPr lang="ru-RU" sz="1400" dirty="0" smtClean="0">
                <a:latin typeface="Times New Roman" pitchFamily="18" charset="0"/>
                <a:cs typeface="Times New Roman" pitchFamily="18" charset="0"/>
              </a:rPr>
              <a:t>1)</a:t>
            </a:r>
            <a:r>
              <a:rPr lang="ru-RU" sz="1400" dirty="0" err="1" smtClean="0">
                <a:latin typeface="Times New Roman" pitchFamily="18" charset="0"/>
                <a:cs typeface="Times New Roman" pitchFamily="18" charset="0"/>
              </a:rPr>
              <a:t>Тәмамлыклар </a:t>
            </a:r>
            <a:r>
              <a:rPr lang="ru-RU" sz="1400" dirty="0" err="1">
                <a:latin typeface="Times New Roman" pitchFamily="18" charset="0"/>
                <a:cs typeface="Times New Roman" pitchFamily="18" charset="0"/>
              </a:rPr>
              <a:t>кулланып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рәсем буенча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хикәя </a:t>
            </a:r>
            <a:r>
              <a:rPr lang="ru-RU" sz="1400" dirty="0" err="1" smtClean="0">
                <a:latin typeface="Times New Roman" pitchFamily="18" charset="0"/>
                <a:cs typeface="Times New Roman" pitchFamily="18" charset="0"/>
              </a:rPr>
              <a:t>төзегез</a:t>
            </a:r>
            <a:r>
              <a:rPr lang="ru-RU" sz="1400" dirty="0" smtClean="0">
                <a:latin typeface="Times New Roman" pitchFamily="18" charset="0"/>
                <a:cs typeface="Times New Roman" pitchFamily="18" charset="0"/>
              </a:rPr>
              <a:t>.</a:t>
            </a:r>
          </a:p>
          <a:p>
            <a:pPr marL="457200" indent="-457200"/>
            <a:r>
              <a:rPr lang="tt-RU" sz="1400" dirty="0" smtClean="0">
                <a:latin typeface="Times New Roman" pitchFamily="18" charset="0"/>
                <a:cs typeface="Times New Roman" pitchFamily="18" charset="0"/>
              </a:rPr>
              <a:t>2) 91 нче күнегүне күчереп язарга, биремен үтәргә.</a:t>
            </a:r>
            <a:endParaRPr lang="ru-RU" sz="14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060848"/>
            <a:ext cx="7767960" cy="4345914"/>
          </a:xfrm>
          <a:prstGeom prst="rect">
            <a:avLst/>
          </a:prstGeom>
        </p:spPr>
      </p:pic>
    </p:spTree>
    <p:extLst>
      <p:ext uri="{BB962C8B-B14F-4D97-AF65-F5344CB8AC3E}">
        <p14:creationId xmlns:p14="http://schemas.microsoft.com/office/powerpoint/2010/main" val="419747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7544" y="1981201"/>
            <a:ext cx="7632848" cy="3841375"/>
          </a:xfrm>
        </p:spPr>
        <p:txBody>
          <a:bodyPr/>
          <a:lstStyle/>
          <a:p>
            <a:pPr lvl="0">
              <a:buClr>
                <a:srgbClr val="2AB7FF"/>
              </a:buClr>
            </a:pPr>
            <a:r>
              <a:rPr lang="tt-RU" sz="2400" dirty="0">
                <a:solidFill>
                  <a:schemeClr val="accent4">
                    <a:lumMod val="75000"/>
                  </a:schemeClr>
                </a:solidFill>
              </a:rPr>
              <a:t>Тәмамлык үзен иярткән сүзгә 2 чара ярдәмендә буйсына:</a:t>
            </a:r>
            <a:br>
              <a:rPr lang="tt-RU" sz="2400" dirty="0">
                <a:solidFill>
                  <a:schemeClr val="accent4">
                    <a:lumMod val="75000"/>
                  </a:schemeClr>
                </a:solidFill>
              </a:rPr>
            </a:br>
            <a:r>
              <a:rPr lang="tt-RU" sz="2400" b="1" dirty="0">
                <a:solidFill>
                  <a:schemeClr val="accent4">
                    <a:lumMod val="75000"/>
                  </a:schemeClr>
                </a:solidFill>
              </a:rPr>
              <a:t>1) Килеш кушымчалары аша иярә.</a:t>
            </a:r>
          </a:p>
          <a:p>
            <a:pPr marL="0" lvl="0" indent="0">
              <a:buClr>
                <a:srgbClr val="2AB7FF"/>
              </a:buClr>
              <a:buNone/>
            </a:pPr>
            <a:r>
              <a:rPr lang="tt-RU" sz="1600" dirty="0" smtClean="0">
                <a:gradFill>
                  <a:gsLst>
                    <a:gs pos="0">
                      <a:srgbClr val="595959"/>
                    </a:gs>
                    <a:gs pos="90000">
                      <a:srgbClr val="2AB7FF">
                        <a:lumMod val="90000"/>
                      </a:srgbClr>
                    </a:gs>
                  </a:gsLst>
                  <a:lin ang="5400000" scaled="0"/>
                </a:gradFill>
              </a:rPr>
              <a:t>    Булатның </a:t>
            </a:r>
            <a:r>
              <a:rPr lang="tt-RU" sz="1600" dirty="0">
                <a:gradFill>
                  <a:gsLst>
                    <a:gs pos="0">
                      <a:srgbClr val="595959"/>
                    </a:gs>
                    <a:gs pos="90000">
                      <a:srgbClr val="2AB7FF">
                        <a:lumMod val="90000"/>
                      </a:srgbClr>
                    </a:gs>
                  </a:gsLst>
                  <a:lin ang="5400000" scaled="0"/>
                </a:gradFill>
              </a:rPr>
              <a:t>куллары чәчәккә (нәрсәгә?) үрелделәр.</a:t>
            </a:r>
          </a:p>
          <a:p>
            <a:pPr lvl="0">
              <a:buClr>
                <a:srgbClr val="2AB7FF"/>
              </a:buClr>
            </a:pPr>
            <a:r>
              <a:rPr lang="tt-RU" sz="1600" dirty="0" smtClean="0">
                <a:gradFill>
                  <a:gsLst>
                    <a:gs pos="0">
                      <a:srgbClr val="595959"/>
                    </a:gs>
                    <a:gs pos="90000">
                      <a:srgbClr val="2AB7FF">
                        <a:lumMod val="90000"/>
                      </a:srgbClr>
                    </a:gs>
                  </a:gsLst>
                  <a:lin ang="5400000" scaled="0"/>
                </a:gradFill>
              </a:rPr>
              <a:t>                                                                                    (</a:t>
            </a:r>
            <a:r>
              <a:rPr lang="tt-RU" sz="1600" dirty="0">
                <a:gradFill>
                  <a:gsLst>
                    <a:gs pos="0">
                      <a:srgbClr val="595959"/>
                    </a:gs>
                    <a:gs pos="90000">
                      <a:srgbClr val="2AB7FF">
                        <a:lumMod val="90000"/>
                      </a:srgbClr>
                    </a:gs>
                  </a:gsLst>
                  <a:lin ang="5400000" scaled="0"/>
                </a:gradFill>
              </a:rPr>
              <a:t>Б</a:t>
            </a:r>
            <a:r>
              <a:rPr lang="tt-RU" sz="1400" dirty="0">
                <a:gradFill>
                  <a:gsLst>
                    <a:gs pos="0">
                      <a:srgbClr val="595959"/>
                    </a:gs>
                    <a:gs pos="90000">
                      <a:srgbClr val="2AB7FF">
                        <a:lumMod val="90000"/>
                      </a:srgbClr>
                    </a:gs>
                  </a:gsLst>
                  <a:lin ang="5400000" scaled="0"/>
                </a:gradFill>
              </a:rPr>
              <a:t>әйләүче чара –кә , ю.к. кушымчасы)</a:t>
            </a:r>
            <a:br>
              <a:rPr lang="tt-RU" sz="1400" dirty="0">
                <a:gradFill>
                  <a:gsLst>
                    <a:gs pos="0">
                      <a:srgbClr val="595959"/>
                    </a:gs>
                    <a:gs pos="90000">
                      <a:srgbClr val="2AB7FF">
                        <a:lumMod val="90000"/>
                      </a:srgbClr>
                    </a:gs>
                  </a:gsLst>
                  <a:lin ang="5400000" scaled="0"/>
                </a:gradFill>
              </a:rPr>
            </a:br>
            <a:r>
              <a:rPr lang="tt-RU" sz="2000" b="1" dirty="0">
                <a:solidFill>
                  <a:schemeClr val="accent4">
                    <a:lumMod val="75000"/>
                  </a:schemeClr>
                </a:solidFill>
              </a:rPr>
              <a:t>2) Тәмамлык бәйлек яки бәйлек сүзләр  ярдәмендә иярә</a:t>
            </a:r>
            <a:r>
              <a:rPr lang="tt-RU" sz="2000" dirty="0">
                <a:solidFill>
                  <a:schemeClr val="accent4">
                    <a:lumMod val="75000"/>
                  </a:schemeClr>
                </a:solidFill>
              </a:rPr>
              <a:t>.</a:t>
            </a:r>
          </a:p>
          <a:p>
            <a:pPr marL="0" lvl="0" indent="0">
              <a:buClr>
                <a:srgbClr val="2AB7FF"/>
              </a:buClr>
              <a:buNone/>
            </a:pPr>
            <a:r>
              <a:rPr lang="tt-RU" sz="1400" dirty="0">
                <a:gradFill>
                  <a:gsLst>
                    <a:gs pos="0">
                      <a:srgbClr val="595959"/>
                    </a:gs>
                    <a:gs pos="90000">
                      <a:srgbClr val="2AB7FF">
                        <a:lumMod val="90000"/>
                      </a:srgbClr>
                    </a:gs>
                  </a:gsLst>
                  <a:lin ang="5400000" scaled="0"/>
                </a:gradFill>
              </a:rPr>
              <a:t> </a:t>
            </a:r>
            <a:r>
              <a:rPr lang="tt-RU" sz="1400" dirty="0" smtClean="0">
                <a:gradFill>
                  <a:gsLst>
                    <a:gs pos="0">
                      <a:srgbClr val="595959"/>
                    </a:gs>
                    <a:gs pos="90000">
                      <a:srgbClr val="2AB7FF">
                        <a:lumMod val="90000"/>
                      </a:srgbClr>
                    </a:gs>
                  </a:gsLst>
                  <a:lin ang="5400000" scaled="0"/>
                </a:gradFill>
              </a:rPr>
              <a:t>      </a:t>
            </a:r>
            <a:r>
              <a:rPr lang="tt-RU" sz="1600" dirty="0" smtClean="0">
                <a:gradFill>
                  <a:gsLst>
                    <a:gs pos="0">
                      <a:srgbClr val="595959"/>
                    </a:gs>
                    <a:gs pos="90000">
                      <a:srgbClr val="2AB7FF">
                        <a:lumMod val="90000"/>
                      </a:srgbClr>
                    </a:gs>
                  </a:gsLst>
                  <a:lin ang="5400000" scaled="0"/>
                </a:gradFill>
              </a:rPr>
              <a:t>Күптән </a:t>
            </a:r>
            <a:r>
              <a:rPr lang="tt-RU" sz="1600" dirty="0">
                <a:gradFill>
                  <a:gsLst>
                    <a:gs pos="0">
                      <a:srgbClr val="595959"/>
                    </a:gs>
                    <a:gs pos="90000">
                      <a:srgbClr val="2AB7FF">
                        <a:lumMod val="90000"/>
                      </a:srgbClr>
                    </a:gs>
                  </a:gsLst>
                  <a:lin ang="5400000" scaled="0"/>
                </a:gradFill>
              </a:rPr>
              <a:t>түгел  мин дустым Мәхмүт белән  (кем белән?) очраштым.</a:t>
            </a:r>
          </a:p>
          <a:p>
            <a:pPr lvl="0">
              <a:buClr>
                <a:srgbClr val="2AB7FF"/>
              </a:buClr>
            </a:pPr>
            <a:r>
              <a:rPr lang="tt-RU" sz="1400" dirty="0" smtClean="0">
                <a:gradFill>
                  <a:gsLst>
                    <a:gs pos="0">
                      <a:srgbClr val="595959"/>
                    </a:gs>
                    <a:gs pos="90000">
                      <a:srgbClr val="2AB7FF">
                        <a:lumMod val="90000"/>
                      </a:srgbClr>
                    </a:gs>
                  </a:gsLst>
                  <a:lin ang="5400000" scaled="0"/>
                </a:gradFill>
              </a:rPr>
              <a:t>                                                                                (</a:t>
            </a:r>
            <a:r>
              <a:rPr lang="tt-RU" sz="1400" dirty="0">
                <a:gradFill>
                  <a:gsLst>
                    <a:gs pos="0">
                      <a:srgbClr val="595959"/>
                    </a:gs>
                    <a:gs pos="90000">
                      <a:srgbClr val="2AB7FF">
                        <a:lumMod val="90000"/>
                      </a:srgbClr>
                    </a:gs>
                  </a:gsLst>
                  <a:lin ang="5400000" scaled="0"/>
                </a:gradFill>
              </a:rPr>
              <a:t>тәмамлык ны хәбәргә бәйләүче  чара ,  бәйлек )   </a:t>
            </a:r>
            <a:endParaRPr lang="ru-RU" sz="1400" dirty="0">
              <a:gradFill>
                <a:gsLst>
                  <a:gs pos="0">
                    <a:srgbClr val="595959"/>
                  </a:gs>
                  <a:gs pos="90000">
                    <a:srgbClr val="2AB7FF">
                      <a:lumMod val="90000"/>
                    </a:srgbClr>
                  </a:gs>
                </a:gsLst>
                <a:lin ang="5400000" scaled="0"/>
              </a:gradFill>
            </a:endParaRPr>
          </a:p>
          <a:p>
            <a:endParaRPr lang="ru-RU" dirty="0"/>
          </a:p>
        </p:txBody>
      </p:sp>
    </p:spTree>
    <p:extLst>
      <p:ext uri="{BB962C8B-B14F-4D97-AF65-F5344CB8AC3E}">
        <p14:creationId xmlns:p14="http://schemas.microsoft.com/office/powerpoint/2010/main" val="206012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2520347"/>
            <a:ext cx="4499992" cy="4221019"/>
          </a:xfrm>
          <a:prstGeom prst="vertic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smtClean="0">
                <a:solidFill>
                  <a:srgbClr val="FFFFFF"/>
                </a:solidFill>
                <a:latin typeface="Times New Roman" pitchFamily="18" charset="0"/>
                <a:cs typeface="Times New Roman" pitchFamily="18" charset="0"/>
              </a:rPr>
              <a:t>Процесс </a:t>
            </a:r>
            <a:r>
              <a:rPr lang="ru-RU" sz="2800" dirty="0" err="1" smtClean="0">
                <a:solidFill>
                  <a:srgbClr val="FFFFFF"/>
                </a:solidFill>
                <a:latin typeface="Times New Roman" pitchFamily="18" charset="0"/>
                <a:cs typeface="Times New Roman" pitchFamily="18" charset="0"/>
              </a:rPr>
              <a:t>турыдан-туры</a:t>
            </a:r>
            <a:r>
              <a:rPr lang="ru-RU" sz="2800" dirty="0" smtClean="0">
                <a:solidFill>
                  <a:srgbClr val="FFFFFF"/>
                </a:solidFill>
                <a:latin typeface="Times New Roman" pitchFamily="18" charset="0"/>
                <a:cs typeface="Times New Roman" pitchFamily="18" charset="0"/>
              </a:rPr>
              <a:t> </a:t>
            </a:r>
            <a:r>
              <a:rPr lang="ru-RU" sz="2800" dirty="0" err="1" smtClean="0">
                <a:solidFill>
                  <a:srgbClr val="FFFFFF"/>
                </a:solidFill>
                <a:latin typeface="Times New Roman" pitchFamily="18" charset="0"/>
                <a:cs typeface="Times New Roman" pitchFamily="18" charset="0"/>
              </a:rPr>
              <a:t>төшкән </a:t>
            </a:r>
            <a:r>
              <a:rPr lang="ru-RU" sz="2800" dirty="0" smtClean="0">
                <a:solidFill>
                  <a:srgbClr val="FFFFFF"/>
                </a:solidFill>
                <a:latin typeface="Times New Roman" pitchFamily="18" charset="0"/>
                <a:cs typeface="Times New Roman" pitchFamily="18" charset="0"/>
              </a:rPr>
              <a:t>объект. </a:t>
            </a:r>
            <a:r>
              <a:rPr lang="ru-RU" sz="2800" dirty="0" err="1" smtClean="0">
                <a:solidFill>
                  <a:srgbClr val="FFFFFF"/>
                </a:solidFill>
                <a:latin typeface="Times New Roman" pitchFamily="18" charset="0"/>
                <a:cs typeface="Times New Roman" pitchFamily="18" charset="0"/>
              </a:rPr>
              <a:t>Төшем килеше</a:t>
            </a:r>
            <a:r>
              <a:rPr lang="ru-RU" sz="2800" dirty="0" smtClean="0">
                <a:solidFill>
                  <a:srgbClr val="FFFFFF"/>
                </a:solidFill>
                <a:latin typeface="Times New Roman" pitchFamily="18" charset="0"/>
                <a:cs typeface="Times New Roman" pitchFamily="18" charset="0"/>
              </a:rPr>
              <a:t> </a:t>
            </a:r>
            <a:r>
              <a:rPr lang="ru-RU" sz="2800" dirty="0" err="1">
                <a:solidFill>
                  <a:srgbClr val="FFFFFF"/>
                </a:solidFill>
                <a:latin typeface="Times New Roman" pitchFamily="18" charset="0"/>
                <a:cs typeface="Times New Roman" pitchFamily="18" charset="0"/>
              </a:rPr>
              <a:t>кушымчасы</a:t>
            </a:r>
            <a:r>
              <a:rPr lang="ru-RU" sz="2800" dirty="0">
                <a:solidFill>
                  <a:srgbClr val="FFFFFF"/>
                </a:solidFill>
                <a:latin typeface="Times New Roman" pitchFamily="18" charset="0"/>
                <a:cs typeface="Times New Roman" pitchFamily="18" charset="0"/>
              </a:rPr>
              <a:t> </a:t>
            </a:r>
            <a:r>
              <a:rPr lang="ru-RU" sz="2800" dirty="0" err="1">
                <a:solidFill>
                  <a:srgbClr val="FFFFFF"/>
                </a:solidFill>
                <a:latin typeface="Times New Roman" pitchFamily="18" charset="0"/>
                <a:cs typeface="Times New Roman" pitchFamily="18" charset="0"/>
              </a:rPr>
              <a:t>алган</a:t>
            </a:r>
            <a:endParaRPr lang="ru-RU" sz="2800" dirty="0">
              <a:solidFill>
                <a:srgbClr val="FFFFFF"/>
              </a:solidFill>
              <a:latin typeface="Times New Roman" pitchFamily="18" charset="0"/>
              <a:cs typeface="Times New Roman" pitchFamily="18" charset="0"/>
            </a:endParaRPr>
          </a:p>
          <a:p>
            <a:r>
              <a:rPr lang="ru-RU" sz="2800" dirty="0">
                <a:solidFill>
                  <a:srgbClr val="FFFFFF"/>
                </a:solidFill>
                <a:latin typeface="Times New Roman" pitchFamily="18" charset="0"/>
                <a:cs typeface="Times New Roman" pitchFamily="18" charset="0"/>
              </a:rPr>
              <a:t>яки </a:t>
            </a:r>
            <a:r>
              <a:rPr lang="ru-RU" sz="2800" dirty="0" err="1">
                <a:solidFill>
                  <a:srgbClr val="FFFFFF"/>
                </a:solidFill>
                <a:latin typeface="Times New Roman" pitchFamily="18" charset="0"/>
                <a:cs typeface="Times New Roman" pitchFamily="18" charset="0"/>
              </a:rPr>
              <a:t>алу</a:t>
            </a:r>
            <a:r>
              <a:rPr lang="ru-RU" sz="2800" dirty="0">
                <a:solidFill>
                  <a:srgbClr val="FFFFFF"/>
                </a:solidFill>
                <a:latin typeface="Times New Roman" pitchFamily="18" charset="0"/>
                <a:cs typeface="Times New Roman" pitchFamily="18" charset="0"/>
              </a:rPr>
              <a:t> </a:t>
            </a:r>
            <a:r>
              <a:rPr lang="ru-RU" sz="2800" dirty="0" err="1">
                <a:solidFill>
                  <a:srgbClr val="FFFFFF"/>
                </a:solidFill>
                <a:latin typeface="Times New Roman" pitchFamily="18" charset="0"/>
                <a:cs typeface="Times New Roman" pitchFamily="18" charset="0"/>
              </a:rPr>
              <a:t>ихтималы</a:t>
            </a:r>
            <a:r>
              <a:rPr lang="ru-RU" sz="2800" dirty="0">
                <a:solidFill>
                  <a:srgbClr val="FFFFFF"/>
                </a:solidFill>
                <a:latin typeface="Times New Roman" pitchFamily="18" charset="0"/>
                <a:cs typeface="Times New Roman" pitchFamily="18" charset="0"/>
              </a:rPr>
              <a:t> </a:t>
            </a:r>
            <a:r>
              <a:rPr lang="ru-RU" sz="2800" dirty="0" err="1">
                <a:solidFill>
                  <a:srgbClr val="FFFFFF"/>
                </a:solidFill>
                <a:latin typeface="Times New Roman" pitchFamily="18" charset="0"/>
                <a:cs typeface="Times New Roman" pitchFamily="18" charset="0"/>
              </a:rPr>
              <a:t>булган</a:t>
            </a:r>
            <a:r>
              <a:rPr lang="ru-RU" sz="2800" dirty="0">
                <a:solidFill>
                  <a:srgbClr val="FFFFFF"/>
                </a:solidFill>
                <a:latin typeface="Times New Roman" pitchFamily="18" charset="0"/>
                <a:cs typeface="Times New Roman" pitchFamily="18" charset="0"/>
              </a:rPr>
              <a:t> </a:t>
            </a:r>
            <a:r>
              <a:rPr lang="ru-RU" sz="2800" dirty="0" err="1">
                <a:solidFill>
                  <a:srgbClr val="FFFFFF"/>
                </a:solidFill>
                <a:latin typeface="Times New Roman" pitchFamily="18" charset="0"/>
                <a:cs typeface="Times New Roman" pitchFamily="18" charset="0"/>
              </a:rPr>
              <a:t>тәмамлык</a:t>
            </a:r>
            <a:r>
              <a:rPr lang="ru-RU" sz="2800" dirty="0">
                <a:solidFill>
                  <a:srgbClr val="FFFFFF"/>
                </a:solidFill>
                <a:latin typeface="Times New Roman" pitchFamily="18" charset="0"/>
                <a:cs typeface="Times New Roman" pitchFamily="18" charset="0"/>
              </a:rPr>
              <a:t>.</a:t>
            </a:r>
          </a:p>
        </p:txBody>
      </p:sp>
      <p:sp>
        <p:nvSpPr>
          <p:cNvPr id="3" name="Вертикальный свиток 2"/>
          <p:cNvSpPr/>
          <p:nvPr/>
        </p:nvSpPr>
        <p:spPr>
          <a:xfrm>
            <a:off x="4499992" y="2636981"/>
            <a:ext cx="4644008" cy="4104385"/>
          </a:xfrm>
          <a:prstGeom prst="vertic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solidFill>
                  <a:srgbClr val="FFFFFF"/>
                </a:solidFill>
                <a:latin typeface="Times New Roman" pitchFamily="18" charset="0"/>
                <a:cs typeface="Times New Roman" pitchFamily="18" charset="0"/>
              </a:rPr>
              <a:t>Процесс </a:t>
            </a:r>
            <a:r>
              <a:rPr lang="ru-RU" sz="2800" dirty="0" err="1">
                <a:solidFill>
                  <a:srgbClr val="FFFFFF"/>
                </a:solidFill>
                <a:latin typeface="Times New Roman" pitchFamily="18" charset="0"/>
                <a:cs typeface="Times New Roman" pitchFamily="18" charset="0"/>
              </a:rPr>
              <a:t>турыдан-туры</a:t>
            </a:r>
            <a:r>
              <a:rPr lang="ru-RU" sz="2800" dirty="0">
                <a:solidFill>
                  <a:srgbClr val="FFFFFF"/>
                </a:solidFill>
                <a:latin typeface="Times New Roman" pitchFamily="18" charset="0"/>
                <a:cs typeface="Times New Roman" pitchFamily="18" charset="0"/>
              </a:rPr>
              <a:t> </a:t>
            </a:r>
            <a:r>
              <a:rPr lang="ru-RU" sz="2800" dirty="0" err="1" smtClean="0">
                <a:solidFill>
                  <a:srgbClr val="FFFFFF"/>
                </a:solidFill>
                <a:latin typeface="Times New Roman" pitchFamily="18" charset="0"/>
                <a:cs typeface="Times New Roman" pitchFamily="18" charset="0"/>
              </a:rPr>
              <a:t>аӊа төшмәгән объектны</a:t>
            </a:r>
            <a:r>
              <a:rPr lang="ru-RU" sz="2800" dirty="0" smtClean="0">
                <a:solidFill>
                  <a:srgbClr val="FFFFFF"/>
                </a:solidFill>
                <a:latin typeface="Times New Roman" pitchFamily="18" charset="0"/>
                <a:cs typeface="Times New Roman" pitchFamily="18" charset="0"/>
              </a:rPr>
              <a:t> </a:t>
            </a:r>
            <a:r>
              <a:rPr lang="ru-RU" sz="2800" dirty="0" err="1" smtClean="0">
                <a:solidFill>
                  <a:srgbClr val="FFFFFF"/>
                </a:solidFill>
                <a:latin typeface="Times New Roman" pitchFamily="18" charset="0"/>
                <a:cs typeface="Times New Roman" pitchFamily="18" charset="0"/>
              </a:rPr>
              <a:t>белдерә</a:t>
            </a:r>
            <a:r>
              <a:rPr lang="ru-RU" sz="2800" dirty="0" smtClean="0">
                <a:solidFill>
                  <a:srgbClr val="FFFFFF"/>
                </a:solidFill>
                <a:latin typeface="Times New Roman" pitchFamily="18" charset="0"/>
                <a:cs typeface="Times New Roman" pitchFamily="18" charset="0"/>
              </a:rPr>
              <a:t>. </a:t>
            </a:r>
            <a:r>
              <a:rPr lang="ru-RU" sz="2800" dirty="0" err="1" smtClean="0">
                <a:solidFill>
                  <a:srgbClr val="FFFFFF"/>
                </a:solidFill>
                <a:latin typeface="Times New Roman" pitchFamily="18" charset="0"/>
                <a:cs typeface="Times New Roman" pitchFamily="18" charset="0"/>
              </a:rPr>
              <a:t>Ияртүче</a:t>
            </a:r>
            <a:r>
              <a:rPr lang="ru-RU" sz="2800" dirty="0" smtClean="0">
                <a:solidFill>
                  <a:srgbClr val="FFFFFF"/>
                </a:solidFill>
                <a:latin typeface="Times New Roman" pitchFamily="18" charset="0"/>
                <a:cs typeface="Times New Roman" pitchFamily="18" charset="0"/>
              </a:rPr>
              <a:t> </a:t>
            </a:r>
            <a:r>
              <a:rPr lang="ru-RU" sz="2800" dirty="0" err="1">
                <a:solidFill>
                  <a:srgbClr val="FFFFFF"/>
                </a:solidFill>
                <a:latin typeface="Times New Roman" pitchFamily="18" charset="0"/>
                <a:cs typeface="Times New Roman" pitchFamily="18" charset="0"/>
              </a:rPr>
              <a:t>сүзгә</a:t>
            </a:r>
            <a:r>
              <a:rPr lang="ru-RU" sz="2800" dirty="0">
                <a:solidFill>
                  <a:srgbClr val="FFFFFF"/>
                </a:solidFill>
                <a:latin typeface="Times New Roman" pitchFamily="18" charset="0"/>
                <a:cs typeface="Times New Roman" pitchFamily="18" charset="0"/>
              </a:rPr>
              <a:t> Ю.к.,</a:t>
            </a:r>
            <a:r>
              <a:rPr lang="ru-RU" sz="2800" dirty="0" err="1">
                <a:solidFill>
                  <a:srgbClr val="FFFFFF"/>
                </a:solidFill>
                <a:latin typeface="Times New Roman" pitchFamily="18" charset="0"/>
                <a:cs typeface="Times New Roman" pitchFamily="18" charset="0"/>
              </a:rPr>
              <a:t>Ч.к</a:t>
            </a:r>
            <a:r>
              <a:rPr lang="ru-RU" sz="2800" dirty="0">
                <a:solidFill>
                  <a:srgbClr val="FFFFFF"/>
                </a:solidFill>
                <a:latin typeface="Times New Roman" pitchFamily="18" charset="0"/>
                <a:cs typeface="Times New Roman" pitchFamily="18" charset="0"/>
              </a:rPr>
              <a:t>., </a:t>
            </a:r>
            <a:r>
              <a:rPr lang="ru-RU" sz="2800" dirty="0" smtClean="0">
                <a:solidFill>
                  <a:srgbClr val="FFFFFF"/>
                </a:solidFill>
                <a:latin typeface="Times New Roman" pitchFamily="18" charset="0"/>
                <a:cs typeface="Times New Roman" pitchFamily="18" charset="0"/>
              </a:rPr>
              <a:t>У</a:t>
            </a:r>
            <a:r>
              <a:rPr lang="ru-RU" sz="2800" dirty="0">
                <a:solidFill>
                  <a:srgbClr val="FFFFFF"/>
                </a:solidFill>
                <a:latin typeface="Times New Roman" pitchFamily="18" charset="0"/>
                <a:cs typeface="Times New Roman" pitchFamily="18" charset="0"/>
              </a:rPr>
              <a:t>.-</a:t>
            </a:r>
            <a:r>
              <a:rPr lang="ru-RU" sz="2800" dirty="0" err="1">
                <a:solidFill>
                  <a:srgbClr val="FFFFFF"/>
                </a:solidFill>
                <a:latin typeface="Times New Roman" pitchFamily="18" charset="0"/>
                <a:cs typeface="Times New Roman" pitchFamily="18" charset="0"/>
              </a:rPr>
              <a:t>в.к</a:t>
            </a:r>
            <a:r>
              <a:rPr lang="ru-RU" sz="2800" dirty="0">
                <a:solidFill>
                  <a:srgbClr val="FFFFFF"/>
                </a:solidFill>
                <a:latin typeface="Times New Roman" pitchFamily="18" charset="0"/>
                <a:cs typeface="Times New Roman" pitchFamily="18" charset="0"/>
              </a:rPr>
              <a:t>. </a:t>
            </a:r>
            <a:r>
              <a:rPr lang="ru-RU" sz="2800" dirty="0" err="1" smtClean="0">
                <a:solidFill>
                  <a:srgbClr val="FFFFFF"/>
                </a:solidFill>
                <a:latin typeface="Times New Roman" pitchFamily="18" charset="0"/>
                <a:cs typeface="Times New Roman" pitchFamily="18" charset="0"/>
              </a:rPr>
              <a:t>кушымчалары</a:t>
            </a:r>
            <a:r>
              <a:rPr lang="ru-RU" sz="2800" dirty="0" smtClean="0">
                <a:solidFill>
                  <a:srgbClr val="FFFFFF"/>
                </a:solidFill>
                <a:latin typeface="Times New Roman" pitchFamily="18" charset="0"/>
                <a:cs typeface="Times New Roman" pitchFamily="18" charset="0"/>
              </a:rPr>
              <a:t>, </a:t>
            </a:r>
            <a:r>
              <a:rPr lang="ru-RU" sz="2800" dirty="0" err="1" smtClean="0">
                <a:solidFill>
                  <a:srgbClr val="FFFFFF"/>
                </a:solidFill>
                <a:latin typeface="Times New Roman" pitchFamily="18" charset="0"/>
                <a:cs typeface="Times New Roman" pitchFamily="18" charset="0"/>
              </a:rPr>
              <a:t>бәйлек,бәйлек</a:t>
            </a:r>
            <a:r>
              <a:rPr lang="ru-RU" sz="2800" dirty="0" smtClean="0">
                <a:solidFill>
                  <a:srgbClr val="FFFFFF"/>
                </a:solidFill>
                <a:latin typeface="Times New Roman" pitchFamily="18" charset="0"/>
                <a:cs typeface="Times New Roman" pitchFamily="18" charset="0"/>
              </a:rPr>
              <a:t> </a:t>
            </a:r>
            <a:r>
              <a:rPr lang="ru-RU" sz="2800" dirty="0" err="1">
                <a:solidFill>
                  <a:srgbClr val="FFFFFF"/>
                </a:solidFill>
                <a:latin typeface="Times New Roman" pitchFamily="18" charset="0"/>
                <a:cs typeface="Times New Roman" pitchFamily="18" charset="0"/>
              </a:rPr>
              <a:t>сүзләр</a:t>
            </a:r>
            <a:r>
              <a:rPr lang="ru-RU" sz="2800" dirty="0">
                <a:solidFill>
                  <a:srgbClr val="FFFFFF"/>
                </a:solidFill>
                <a:latin typeface="Times New Roman" pitchFamily="18" charset="0"/>
                <a:cs typeface="Times New Roman" pitchFamily="18" charset="0"/>
              </a:rPr>
              <a:t> </a:t>
            </a:r>
            <a:r>
              <a:rPr lang="ru-RU" sz="2800" dirty="0" err="1">
                <a:solidFill>
                  <a:srgbClr val="FFFFFF"/>
                </a:solidFill>
                <a:latin typeface="Times New Roman" pitchFamily="18" charset="0"/>
                <a:cs typeface="Times New Roman" pitchFamily="18" charset="0"/>
              </a:rPr>
              <a:t>ярдәмендә</a:t>
            </a:r>
            <a:r>
              <a:rPr lang="ru-RU" sz="2800" dirty="0">
                <a:solidFill>
                  <a:srgbClr val="FFFFFF"/>
                </a:solidFill>
                <a:latin typeface="Times New Roman" pitchFamily="18" charset="0"/>
                <a:cs typeface="Times New Roman" pitchFamily="18" charset="0"/>
              </a:rPr>
              <a:t> </a:t>
            </a:r>
            <a:r>
              <a:rPr lang="ru-RU" sz="2800" dirty="0" err="1">
                <a:solidFill>
                  <a:srgbClr val="FFFFFF"/>
                </a:solidFill>
                <a:latin typeface="Times New Roman" pitchFamily="18" charset="0"/>
                <a:cs typeface="Times New Roman" pitchFamily="18" charset="0"/>
              </a:rPr>
              <a:t>иярүче</a:t>
            </a:r>
            <a:r>
              <a:rPr lang="ru-RU" sz="2800" dirty="0">
                <a:solidFill>
                  <a:srgbClr val="FFFFFF"/>
                </a:solidFill>
                <a:latin typeface="Times New Roman" pitchFamily="18" charset="0"/>
                <a:cs typeface="Times New Roman" pitchFamily="18" charset="0"/>
              </a:rPr>
              <a:t> </a:t>
            </a:r>
            <a:r>
              <a:rPr lang="ru-RU" sz="2800" dirty="0" err="1">
                <a:solidFill>
                  <a:srgbClr val="FFFFFF"/>
                </a:solidFill>
                <a:latin typeface="Times New Roman" pitchFamily="18" charset="0"/>
                <a:cs typeface="Times New Roman" pitchFamily="18" charset="0"/>
              </a:rPr>
              <a:t>тәмамлык</a:t>
            </a:r>
            <a:r>
              <a:rPr lang="ru-RU" sz="2800" dirty="0">
                <a:solidFill>
                  <a:srgbClr val="FFFFFF"/>
                </a:solidFill>
                <a:latin typeface="Times New Roman" pitchFamily="18" charset="0"/>
                <a:cs typeface="Times New Roman" pitchFamily="18" charset="0"/>
              </a:rPr>
              <a:t>.</a:t>
            </a:r>
          </a:p>
        </p:txBody>
      </p:sp>
      <p:sp>
        <p:nvSpPr>
          <p:cNvPr id="4" name="Лента лицом вверх 3"/>
          <p:cNvSpPr/>
          <p:nvPr/>
        </p:nvSpPr>
        <p:spPr>
          <a:xfrm>
            <a:off x="395118" y="267982"/>
            <a:ext cx="2840324" cy="1021755"/>
          </a:xfrm>
          <a:prstGeom prst="ribbon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rgbClr val="FFFFFF"/>
                </a:solidFill>
                <a:latin typeface="Times New Roman" pitchFamily="18" charset="0"/>
                <a:cs typeface="Times New Roman" pitchFamily="18" charset="0"/>
              </a:rPr>
              <a:t>Туры </a:t>
            </a:r>
          </a:p>
        </p:txBody>
      </p:sp>
      <p:sp>
        <p:nvSpPr>
          <p:cNvPr id="6" name="Стрелка вниз 5"/>
          <p:cNvSpPr/>
          <p:nvPr/>
        </p:nvSpPr>
        <p:spPr>
          <a:xfrm>
            <a:off x="1420007" y="154194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7" name="Стрелка вниз 6"/>
          <p:cNvSpPr/>
          <p:nvPr/>
        </p:nvSpPr>
        <p:spPr>
          <a:xfrm>
            <a:off x="7171020" y="1567491"/>
            <a:ext cx="484632" cy="952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1" name="Лента лицом вверх 10"/>
          <p:cNvSpPr/>
          <p:nvPr/>
        </p:nvSpPr>
        <p:spPr>
          <a:xfrm>
            <a:off x="5868144" y="267982"/>
            <a:ext cx="2952328" cy="1072786"/>
          </a:xfrm>
          <a:prstGeom prst="ribbon2">
            <a:avLst>
              <a:gd name="adj1" fmla="val 14086"/>
              <a:gd name="adj2" fmla="val 50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FFFFFF"/>
                </a:solidFill>
              </a:rPr>
              <a:t> </a:t>
            </a:r>
            <a:r>
              <a:rPr lang="ru-RU" sz="3600" dirty="0" err="1">
                <a:solidFill>
                  <a:srgbClr val="FFFFFF"/>
                </a:solidFill>
                <a:latin typeface="Times New Roman" pitchFamily="18" charset="0"/>
                <a:cs typeface="Times New Roman" pitchFamily="18" charset="0"/>
              </a:rPr>
              <a:t>Кыек</a:t>
            </a:r>
            <a:endParaRPr lang="ru-RU" sz="360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68630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92162"/>
            <a:ext cx="6753211" cy="808038"/>
          </a:xfrm>
        </p:spPr>
        <p:txBody>
          <a:bodyPr>
            <a:normAutofit fontScale="90000"/>
          </a:bodyPr>
          <a:lstStyle/>
          <a:p>
            <a:r>
              <a:rPr lang="tt-RU" sz="1800" b="1" dirty="0" smtClean="0">
                <a:solidFill>
                  <a:srgbClr val="FF0000"/>
                </a:solidFill>
              </a:rPr>
              <a:t>Искәрмә:</a:t>
            </a:r>
            <a:br>
              <a:rPr lang="tt-RU" sz="1800" b="1" dirty="0" smtClean="0">
                <a:solidFill>
                  <a:srgbClr val="FF0000"/>
                </a:solidFill>
              </a:rPr>
            </a:br>
            <a:r>
              <a:rPr lang="tt-RU" sz="1800" b="1" dirty="0" smtClean="0">
                <a:solidFill>
                  <a:srgbClr val="FF0000"/>
                </a:solidFill>
              </a:rPr>
              <a:t>Телдә төшем килеше формасы түбәндәге </a:t>
            </a:r>
            <a:r>
              <a:rPr lang="tt-RU" sz="1800" b="1" dirty="0" smtClean="0">
                <a:solidFill>
                  <a:srgbClr val="FF0000"/>
                </a:solidFill>
              </a:rPr>
              <a:t>очракларда</a:t>
            </a:r>
            <a:br>
              <a:rPr lang="tt-RU" sz="1800" b="1" dirty="0" smtClean="0">
                <a:solidFill>
                  <a:srgbClr val="FF0000"/>
                </a:solidFill>
              </a:rPr>
            </a:br>
            <a:r>
              <a:rPr lang="tt-RU" sz="1800" b="1" dirty="0" smtClean="0">
                <a:solidFill>
                  <a:srgbClr val="FF0000"/>
                </a:solidFill>
              </a:rPr>
              <a:t> </a:t>
            </a:r>
            <a:r>
              <a:rPr lang="tt-RU" sz="1800" b="1" dirty="0" smtClean="0">
                <a:solidFill>
                  <a:srgbClr val="FF0000"/>
                </a:solidFill>
              </a:rPr>
              <a:t>кушымчасыз кулланыла.</a:t>
            </a:r>
            <a:endParaRPr lang="ru-RU" sz="1800" b="1" dirty="0">
              <a:solidFill>
                <a:srgbClr val="FF0000"/>
              </a:solidFill>
            </a:endParaRPr>
          </a:p>
        </p:txBody>
      </p:sp>
      <p:sp>
        <p:nvSpPr>
          <p:cNvPr id="3" name="Содержимое 2"/>
          <p:cNvSpPr>
            <a:spLocks noGrp="1"/>
          </p:cNvSpPr>
          <p:nvPr>
            <p:ph idx="1"/>
          </p:nvPr>
        </p:nvSpPr>
        <p:spPr>
          <a:xfrm>
            <a:off x="683568" y="1981201"/>
            <a:ext cx="6618185" cy="3841375"/>
          </a:xfrm>
        </p:spPr>
        <p:txBody>
          <a:bodyPr>
            <a:noAutofit/>
          </a:bodyPr>
          <a:lstStyle/>
          <a:p>
            <a:r>
              <a:rPr lang="tt-RU" sz="1600" dirty="0" smtClean="0">
                <a:solidFill>
                  <a:schemeClr val="accent4">
                    <a:lumMod val="75000"/>
                  </a:schemeClr>
                </a:solidFill>
                <a:latin typeface="Times New Roman" panose="02020603050405020304" pitchFamily="18" charset="0"/>
                <a:cs typeface="Times New Roman" panose="02020603050405020304" pitchFamily="18" charset="0"/>
              </a:rPr>
              <a:t>1) Туры тәмамлык конкрет билгеле булмаган предметны, затны белдергәндә баш килеше (Б.к.) формасында киләләр. </a:t>
            </a:r>
          </a:p>
          <a:p>
            <a:r>
              <a:rPr lang="tt-RU" sz="1600" i="1" dirty="0" smtClean="0">
                <a:solidFill>
                  <a:schemeClr val="accent5">
                    <a:lumMod val="60000"/>
                    <a:lumOff val="40000"/>
                  </a:schemeClr>
                </a:solidFill>
                <a:latin typeface="Times New Roman" panose="02020603050405020304" pitchFamily="18" charset="0"/>
                <a:cs typeface="Times New Roman" panose="02020603050405020304" pitchFamily="18" charset="0"/>
              </a:rPr>
              <a:t>Мин хат укый.( кем хаты икәне билгесез)</a:t>
            </a:r>
          </a:p>
          <a:p>
            <a:r>
              <a:rPr lang="tt-RU" sz="1600" i="1" dirty="0" smtClean="0">
                <a:solidFill>
                  <a:schemeClr val="accent5">
                    <a:lumMod val="60000"/>
                    <a:lumOff val="40000"/>
                  </a:schemeClr>
                </a:solidFill>
                <a:latin typeface="Times New Roman" panose="02020603050405020304" pitchFamily="18" charset="0"/>
                <a:cs typeface="Times New Roman" panose="02020603050405020304" pitchFamily="18" charset="0"/>
              </a:rPr>
              <a:t>Мин бертуган абый хатын укыйм.( кем хаты икәне билгеле)</a:t>
            </a:r>
          </a:p>
          <a:p>
            <a:r>
              <a:rPr lang="tt-RU" sz="1600" i="1" dirty="0" smtClean="0">
                <a:solidFill>
                  <a:schemeClr val="accent4">
                    <a:lumMod val="75000"/>
                  </a:schemeClr>
                </a:solidFill>
                <a:latin typeface="Times New Roman" panose="02020603050405020304" pitchFamily="18" charset="0"/>
                <a:cs typeface="Times New Roman" panose="02020603050405020304" pitchFamily="18" charset="0"/>
              </a:rPr>
              <a:t>2) Шулай ук, фигыль белән белдерелгән җөмлә кисәге алдыннан янәшә урнашканда.</a:t>
            </a:r>
          </a:p>
          <a:p>
            <a:r>
              <a:rPr lang="tt-RU" sz="1600" i="1" dirty="0" smtClean="0">
                <a:solidFill>
                  <a:schemeClr val="accent5">
                    <a:lumMod val="60000"/>
                    <a:lumOff val="40000"/>
                  </a:schemeClr>
                </a:solidFill>
                <a:latin typeface="Times New Roman" panose="02020603050405020304" pitchFamily="18" charset="0"/>
                <a:cs typeface="Times New Roman" panose="02020603050405020304" pitchFamily="18" charset="0"/>
              </a:rPr>
              <a:t>Без чәчәкләр җыйдык. </a:t>
            </a:r>
          </a:p>
          <a:p>
            <a:r>
              <a:rPr lang="tt-RU" sz="1600" i="1" dirty="0" smtClean="0">
                <a:solidFill>
                  <a:schemeClr val="accent5">
                    <a:lumMod val="60000"/>
                    <a:lumOff val="40000"/>
                  </a:schemeClr>
                </a:solidFill>
                <a:latin typeface="Times New Roman" panose="02020603050405020304" pitchFamily="18" charset="0"/>
                <a:cs typeface="Times New Roman" panose="02020603050405020304" pitchFamily="18" charset="0"/>
              </a:rPr>
              <a:t>Без чәчәкләрне вазага куйдык.</a:t>
            </a:r>
          </a:p>
          <a:p>
            <a:r>
              <a:rPr lang="tt-RU" sz="1600" i="1" dirty="0" smtClean="0">
                <a:solidFill>
                  <a:schemeClr val="accent4">
                    <a:lumMod val="75000"/>
                  </a:schemeClr>
                </a:solidFill>
                <a:latin typeface="Times New Roman" panose="02020603050405020304" pitchFamily="18" charset="0"/>
                <a:cs typeface="Times New Roman" panose="02020603050405020304" pitchFamily="18" charset="0"/>
              </a:rPr>
              <a:t>3) Сөйләмне җыйнакландыру өчен, тиңдәш тәмамлыкларда төшем килеше кушымчасы соңгысына гына ялгана.</a:t>
            </a:r>
          </a:p>
          <a:p>
            <a:r>
              <a:rPr lang="tt-RU" sz="1600" i="1" dirty="0" smtClean="0">
                <a:solidFill>
                  <a:schemeClr val="accent5">
                    <a:lumMod val="60000"/>
                    <a:lumOff val="40000"/>
                  </a:schemeClr>
                </a:solidFill>
                <a:latin typeface="Times New Roman" panose="02020603050405020304" pitchFamily="18" charset="0"/>
                <a:cs typeface="Times New Roman" panose="02020603050405020304" pitchFamily="18" charset="0"/>
              </a:rPr>
              <a:t>Киң  кырларны, болыннарны һәм бакчаларны ап-ак кар каплады.</a:t>
            </a:r>
          </a:p>
          <a:p>
            <a:r>
              <a:rPr lang="tt-RU" sz="1600" i="1" dirty="0" smtClean="0">
                <a:solidFill>
                  <a:schemeClr val="accent5">
                    <a:lumMod val="60000"/>
                    <a:lumOff val="40000"/>
                  </a:schemeClr>
                </a:solidFill>
                <a:latin typeface="Times New Roman" panose="02020603050405020304" pitchFamily="18" charset="0"/>
                <a:cs typeface="Times New Roman" panose="02020603050405020304" pitchFamily="18" charset="0"/>
              </a:rPr>
              <a:t>Киң  кыр,  болын һәм бакчаларны ап-ак кар каплады.</a:t>
            </a:r>
            <a:endParaRPr lang="ru-RU" sz="1600" i="1" dirty="0" smtClean="0">
              <a:solidFill>
                <a:schemeClr val="accent5">
                  <a:lumMod val="60000"/>
                  <a:lumOff val="40000"/>
                </a:schemeClr>
              </a:solidFill>
              <a:latin typeface="Times New Roman" panose="02020603050405020304" pitchFamily="18" charset="0"/>
              <a:cs typeface="Times New Roman" panose="02020603050405020304" pitchFamily="18" charset="0"/>
            </a:endParaRPr>
          </a:p>
          <a:p>
            <a:endParaRPr lang="ru-RU" sz="1600" i="1" dirty="0">
              <a:solidFill>
                <a:schemeClr val="accent4">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80">
                                          <p:stCondLst>
                                            <p:cond delay="0"/>
                                          </p:stCondLst>
                                        </p:cTn>
                                        <p:tgtEl>
                                          <p:spTgt spid="3">
                                            <p:txEl>
                                              <p:pRg st="6" end="6"/>
                                            </p:txEl>
                                          </p:spTgt>
                                        </p:tgtEl>
                                      </p:cBhvr>
                                    </p:animEffect>
                                    <p:anim calcmode="lin" valueType="num">
                                      <p:cBhvr>
                                        <p:cTn id="4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6" end="6"/>
                                            </p:txEl>
                                          </p:spTgt>
                                        </p:tgtEl>
                                      </p:cBhvr>
                                      <p:to x="100000" y="60000"/>
                                    </p:animScale>
                                    <p:animScale>
                                      <p:cBhvr>
                                        <p:cTn id="50" dur="166" decel="50000">
                                          <p:stCondLst>
                                            <p:cond delay="676"/>
                                          </p:stCondLst>
                                        </p:cTn>
                                        <p:tgtEl>
                                          <p:spTgt spid="3">
                                            <p:txEl>
                                              <p:pRg st="6" end="6"/>
                                            </p:txEl>
                                          </p:spTgt>
                                        </p:tgtEl>
                                      </p:cBhvr>
                                      <p:to x="100000" y="100000"/>
                                    </p:animScale>
                                    <p:animScale>
                                      <p:cBhvr>
                                        <p:cTn id="51" dur="26">
                                          <p:stCondLst>
                                            <p:cond delay="1312"/>
                                          </p:stCondLst>
                                        </p:cTn>
                                        <p:tgtEl>
                                          <p:spTgt spid="3">
                                            <p:txEl>
                                              <p:pRg st="6" end="6"/>
                                            </p:txEl>
                                          </p:spTgt>
                                        </p:tgtEl>
                                      </p:cBhvr>
                                      <p:to x="100000" y="80000"/>
                                    </p:animScale>
                                    <p:animScale>
                                      <p:cBhvr>
                                        <p:cTn id="52" dur="166" decel="50000">
                                          <p:stCondLst>
                                            <p:cond delay="1338"/>
                                          </p:stCondLst>
                                        </p:cTn>
                                        <p:tgtEl>
                                          <p:spTgt spid="3">
                                            <p:txEl>
                                              <p:pRg st="6" end="6"/>
                                            </p:txEl>
                                          </p:spTgt>
                                        </p:tgtEl>
                                      </p:cBhvr>
                                      <p:to x="100000" y="100000"/>
                                    </p:animScale>
                                    <p:animScale>
                                      <p:cBhvr>
                                        <p:cTn id="53" dur="26">
                                          <p:stCondLst>
                                            <p:cond delay="1642"/>
                                          </p:stCondLst>
                                        </p:cTn>
                                        <p:tgtEl>
                                          <p:spTgt spid="3">
                                            <p:txEl>
                                              <p:pRg st="6" end="6"/>
                                            </p:txEl>
                                          </p:spTgt>
                                        </p:tgtEl>
                                      </p:cBhvr>
                                      <p:to x="100000" y="90000"/>
                                    </p:animScale>
                                    <p:animScale>
                                      <p:cBhvr>
                                        <p:cTn id="54" dur="166" decel="50000">
                                          <p:stCondLst>
                                            <p:cond delay="1668"/>
                                          </p:stCondLst>
                                        </p:cTn>
                                        <p:tgtEl>
                                          <p:spTgt spid="3">
                                            <p:txEl>
                                              <p:pRg st="6" end="6"/>
                                            </p:txEl>
                                          </p:spTgt>
                                        </p:tgtEl>
                                      </p:cBhvr>
                                      <p:to x="100000" y="100000"/>
                                    </p:animScale>
                                    <p:animScale>
                                      <p:cBhvr>
                                        <p:cTn id="55" dur="26">
                                          <p:stCondLst>
                                            <p:cond delay="1808"/>
                                          </p:stCondLst>
                                        </p:cTn>
                                        <p:tgtEl>
                                          <p:spTgt spid="3">
                                            <p:txEl>
                                              <p:pRg st="6" end="6"/>
                                            </p:txEl>
                                          </p:spTgt>
                                        </p:tgtEl>
                                      </p:cBhvr>
                                      <p:to x="100000" y="95000"/>
                                    </p:animScale>
                                    <p:animScale>
                                      <p:cBhvr>
                                        <p:cTn id="5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792162"/>
            <a:ext cx="6465179" cy="808038"/>
          </a:xfrm>
        </p:spPr>
        <p:txBody>
          <a:bodyPr>
            <a:normAutofit/>
          </a:bodyPr>
          <a:lstStyle/>
          <a:p>
            <a:r>
              <a:rPr lang="tt-RU" sz="3200" dirty="0" smtClean="0">
                <a:solidFill>
                  <a:schemeClr val="accent4"/>
                </a:solidFill>
                <a:latin typeface="Times New Roman" panose="02020603050405020304" pitchFamily="18" charset="0"/>
                <a:cs typeface="Times New Roman" panose="02020603050405020304" pitchFamily="18" charset="0"/>
              </a:rPr>
              <a:t>Кыек тәмамлыклар.</a:t>
            </a:r>
            <a:endParaRPr lang="ru-RU" sz="3200" dirty="0">
              <a:solidFill>
                <a:schemeClr val="accent4"/>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827584" y="1981201"/>
            <a:ext cx="6474169" cy="3841375"/>
          </a:xfrm>
        </p:spPr>
        <p:txBody>
          <a:bodyPr/>
          <a:lstStyle/>
          <a:p>
            <a:r>
              <a:rPr lang="tt-RU" dirty="0" smtClean="0">
                <a:solidFill>
                  <a:schemeClr val="accent5"/>
                </a:solidFill>
              </a:rPr>
              <a:t>Миңа </a:t>
            </a:r>
            <a:r>
              <a:rPr lang="tt-RU" sz="1400" dirty="0" smtClean="0">
                <a:solidFill>
                  <a:schemeClr val="accent5"/>
                </a:solidFill>
              </a:rPr>
              <a:t>(кемгә? –ю.к.)</a:t>
            </a:r>
            <a:r>
              <a:rPr lang="tt-RU" dirty="0" smtClean="0">
                <a:solidFill>
                  <a:schemeClr val="accent5"/>
                </a:solidFill>
              </a:rPr>
              <a:t>хат </a:t>
            </a:r>
            <a:r>
              <a:rPr lang="tt-RU" dirty="0" smtClean="0">
                <a:solidFill>
                  <a:schemeClr val="accent5"/>
                </a:solidFill>
              </a:rPr>
              <a:t> тапшырдылар</a:t>
            </a:r>
            <a:r>
              <a:rPr lang="tt-RU" dirty="0" smtClean="0">
                <a:solidFill>
                  <a:schemeClr val="accent5"/>
                </a:solidFill>
              </a:rPr>
              <a:t>.</a:t>
            </a:r>
          </a:p>
          <a:p>
            <a:r>
              <a:rPr lang="tt-RU" dirty="0" smtClean="0">
                <a:solidFill>
                  <a:schemeClr val="accent5"/>
                </a:solidFill>
              </a:rPr>
              <a:t>Әнием кулы белән </a:t>
            </a:r>
            <a:r>
              <a:rPr lang="tt-RU" sz="1400" dirty="0" smtClean="0">
                <a:solidFill>
                  <a:schemeClr val="accent5"/>
                </a:solidFill>
              </a:rPr>
              <a:t>(нәрсә белән? бәйлек сүз) </a:t>
            </a:r>
            <a:r>
              <a:rPr lang="tt-RU" dirty="0" smtClean="0">
                <a:solidFill>
                  <a:schemeClr val="accent5"/>
                </a:solidFill>
              </a:rPr>
              <a:t>язылган </a:t>
            </a:r>
            <a:endParaRPr lang="tt-RU" dirty="0" smtClean="0">
              <a:solidFill>
                <a:schemeClr val="accent5"/>
              </a:solidFill>
            </a:endParaRPr>
          </a:p>
          <a:p>
            <a:r>
              <a:rPr lang="tt-RU" dirty="0" smtClean="0">
                <a:solidFill>
                  <a:schemeClr val="accent5"/>
                </a:solidFill>
              </a:rPr>
              <a:t>хат </a:t>
            </a:r>
            <a:r>
              <a:rPr lang="tt-RU" dirty="0" smtClean="0">
                <a:solidFill>
                  <a:schemeClr val="accent5"/>
                </a:solidFill>
              </a:rPr>
              <a:t>бит .</a:t>
            </a:r>
          </a:p>
          <a:p>
            <a:r>
              <a:rPr lang="tt-RU" dirty="0" smtClean="0">
                <a:solidFill>
                  <a:schemeClr val="accent5"/>
                </a:solidFill>
              </a:rPr>
              <a:t>Илгизнең аяклары чыкка </a:t>
            </a:r>
            <a:r>
              <a:rPr lang="tt-RU" sz="1400" dirty="0" smtClean="0">
                <a:solidFill>
                  <a:schemeClr val="accent5"/>
                </a:solidFill>
                <a:latin typeface="Times New Roman" panose="02020603050405020304" pitchFamily="18" charset="0"/>
                <a:cs typeface="Times New Roman" panose="02020603050405020304" pitchFamily="18" charset="0"/>
              </a:rPr>
              <a:t>(нәрсәгә? Ю.к.)</a:t>
            </a:r>
            <a:r>
              <a:rPr lang="tt-RU" dirty="0" smtClean="0">
                <a:solidFill>
                  <a:schemeClr val="accent5"/>
                </a:solidFill>
              </a:rPr>
              <a:t>буялган.</a:t>
            </a:r>
            <a:endParaRPr lang="ru-RU" dirty="0">
              <a:solidFill>
                <a:schemeClr val="accent5"/>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но 1 1"/>
          <p:cNvSpPr/>
          <p:nvPr/>
        </p:nvSpPr>
        <p:spPr>
          <a:xfrm>
            <a:off x="0" y="404664"/>
            <a:ext cx="2396504" cy="2448272"/>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rgbClr val="FFFFFF"/>
                </a:solidFill>
                <a:latin typeface="Times New Roman" pitchFamily="18" charset="0"/>
                <a:cs typeface="Times New Roman" pitchFamily="18" charset="0"/>
              </a:rPr>
              <a:t>Кемгә</a:t>
            </a:r>
            <a:r>
              <a:rPr lang="ru-RU" sz="2000" dirty="0" err="1" smtClean="0">
                <a:solidFill>
                  <a:srgbClr val="FFFFFF"/>
                </a:solidFill>
                <a:latin typeface="Times New Roman" pitchFamily="18" charset="0"/>
                <a:cs typeface="Times New Roman" pitchFamily="18" charset="0"/>
              </a:rPr>
              <a:t>?</a:t>
            </a:r>
            <a:endParaRPr lang="ru-RU" sz="2000" dirty="0" smtClean="0">
              <a:solidFill>
                <a:srgbClr val="FFFFFF"/>
              </a:solidFill>
              <a:latin typeface="Times New Roman" pitchFamily="18" charset="0"/>
              <a:cs typeface="Times New Roman" pitchFamily="18" charset="0"/>
            </a:endParaRPr>
          </a:p>
          <a:p>
            <a:pPr algn="ctr"/>
            <a:r>
              <a:rPr lang="ru-RU" sz="2000" dirty="0" err="1" smtClean="0">
                <a:solidFill>
                  <a:srgbClr val="FFFFFF"/>
                </a:solidFill>
                <a:latin typeface="Times New Roman" pitchFamily="18" charset="0"/>
                <a:cs typeface="Times New Roman" pitchFamily="18" charset="0"/>
              </a:rPr>
              <a:t>Нәрсәгә?</a:t>
            </a:r>
            <a:r>
              <a:rPr lang="ru-RU" sz="2000" dirty="0" smtClean="0">
                <a:solidFill>
                  <a:srgbClr val="FFFFFF"/>
                </a:solidFill>
                <a:latin typeface="Times New Roman" pitchFamily="18" charset="0"/>
                <a:cs typeface="Times New Roman" pitchFamily="18" charset="0"/>
              </a:rPr>
              <a:t> </a:t>
            </a:r>
            <a:endParaRPr lang="ru-RU" sz="2000" dirty="0">
              <a:solidFill>
                <a:srgbClr val="FFFFFF"/>
              </a:solidFill>
              <a:latin typeface="Times New Roman" pitchFamily="18" charset="0"/>
              <a:cs typeface="Times New Roman" pitchFamily="18" charset="0"/>
            </a:endParaRPr>
          </a:p>
        </p:txBody>
      </p:sp>
      <p:sp>
        <p:nvSpPr>
          <p:cNvPr id="3" name="Пятно 1 2"/>
          <p:cNvSpPr/>
          <p:nvPr/>
        </p:nvSpPr>
        <p:spPr>
          <a:xfrm>
            <a:off x="2810604" y="1"/>
            <a:ext cx="2985532" cy="2515358"/>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smtClean="0">
                <a:solidFill>
                  <a:srgbClr val="FFFFFF"/>
                </a:solidFill>
                <a:latin typeface="Times New Roman" pitchFamily="18" charset="0"/>
                <a:cs typeface="Times New Roman" pitchFamily="18" charset="0"/>
              </a:rPr>
              <a:t>Кемне</a:t>
            </a:r>
            <a:r>
              <a:rPr lang="ru-RU" sz="2800" dirty="0" smtClean="0">
                <a:solidFill>
                  <a:srgbClr val="FFFFFF"/>
                </a:solidFill>
                <a:latin typeface="Times New Roman" pitchFamily="18" charset="0"/>
                <a:cs typeface="Times New Roman" pitchFamily="18" charset="0"/>
              </a:rPr>
              <a:t>?</a:t>
            </a:r>
          </a:p>
          <a:p>
            <a:pPr algn="ctr"/>
            <a:r>
              <a:rPr lang="ru-RU" sz="2800" dirty="0" err="1" smtClean="0">
                <a:solidFill>
                  <a:srgbClr val="FFFFFF"/>
                </a:solidFill>
                <a:latin typeface="Times New Roman" pitchFamily="18" charset="0"/>
                <a:cs typeface="Times New Roman" pitchFamily="18" charset="0"/>
              </a:rPr>
              <a:t>Нәрсәне?</a:t>
            </a:r>
            <a:endParaRPr lang="ru-RU" sz="2800" dirty="0">
              <a:solidFill>
                <a:srgbClr val="FFFFFF"/>
              </a:solidFill>
              <a:latin typeface="Times New Roman" pitchFamily="18" charset="0"/>
              <a:cs typeface="Times New Roman" pitchFamily="18" charset="0"/>
            </a:endParaRPr>
          </a:p>
        </p:txBody>
      </p:sp>
      <p:sp>
        <p:nvSpPr>
          <p:cNvPr id="4" name="Пятно 1 3"/>
          <p:cNvSpPr/>
          <p:nvPr/>
        </p:nvSpPr>
        <p:spPr>
          <a:xfrm>
            <a:off x="5796136" y="0"/>
            <a:ext cx="2930624" cy="2136304"/>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solidFill>
                  <a:srgbClr val="FFFFFF"/>
                </a:solidFill>
                <a:latin typeface="Times New Roman" pitchFamily="18" charset="0"/>
                <a:cs typeface="Times New Roman" pitchFamily="18" charset="0"/>
              </a:rPr>
              <a:t>Кемдә?</a:t>
            </a:r>
            <a:endParaRPr lang="ru-RU" sz="2000" dirty="0" smtClean="0">
              <a:solidFill>
                <a:srgbClr val="FFFFFF"/>
              </a:solidFill>
              <a:latin typeface="Times New Roman" pitchFamily="18" charset="0"/>
              <a:cs typeface="Times New Roman" pitchFamily="18" charset="0"/>
            </a:endParaRPr>
          </a:p>
          <a:p>
            <a:pPr algn="ctr"/>
            <a:r>
              <a:rPr lang="ru-RU" sz="2000" dirty="0" err="1" smtClean="0">
                <a:solidFill>
                  <a:srgbClr val="FFFFFF"/>
                </a:solidFill>
                <a:latin typeface="Times New Roman" pitchFamily="18" charset="0"/>
                <a:cs typeface="Times New Roman" pitchFamily="18" charset="0"/>
              </a:rPr>
              <a:t>Нәрсәдә?</a:t>
            </a:r>
            <a:r>
              <a:rPr lang="ru-RU" sz="2000" dirty="0" smtClean="0">
                <a:solidFill>
                  <a:srgbClr val="FFFFFF"/>
                </a:solidFill>
                <a:latin typeface="Times New Roman" pitchFamily="18" charset="0"/>
                <a:cs typeface="Times New Roman" pitchFamily="18" charset="0"/>
              </a:rPr>
              <a:t> </a:t>
            </a:r>
            <a:endParaRPr lang="ru-RU" sz="2000" dirty="0">
              <a:solidFill>
                <a:srgbClr val="FFFFFF"/>
              </a:solidFill>
              <a:latin typeface="Times New Roman" pitchFamily="18" charset="0"/>
              <a:cs typeface="Times New Roman" pitchFamily="18" charset="0"/>
            </a:endParaRPr>
          </a:p>
        </p:txBody>
      </p:sp>
      <p:sp>
        <p:nvSpPr>
          <p:cNvPr id="5" name="Пятно 1 4"/>
          <p:cNvSpPr/>
          <p:nvPr/>
        </p:nvSpPr>
        <p:spPr>
          <a:xfrm>
            <a:off x="2699792" y="2276872"/>
            <a:ext cx="3141047" cy="2952328"/>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smtClean="0">
                <a:solidFill>
                  <a:srgbClr val="FFFFFF"/>
                </a:solidFill>
                <a:latin typeface="Times New Roman" pitchFamily="18" charset="0"/>
                <a:cs typeface="Times New Roman" pitchFamily="18" charset="0"/>
              </a:rPr>
              <a:t>Кемнән?</a:t>
            </a:r>
            <a:endParaRPr lang="ru-RU" sz="2400" dirty="0" smtClean="0">
              <a:solidFill>
                <a:srgbClr val="FFFFFF"/>
              </a:solidFill>
              <a:latin typeface="Times New Roman" pitchFamily="18" charset="0"/>
              <a:cs typeface="Times New Roman" pitchFamily="18" charset="0"/>
            </a:endParaRPr>
          </a:p>
          <a:p>
            <a:pPr algn="ctr"/>
            <a:r>
              <a:rPr lang="ru-RU" sz="2400" dirty="0" err="1" smtClean="0">
                <a:solidFill>
                  <a:srgbClr val="FFFFFF"/>
                </a:solidFill>
                <a:latin typeface="Times New Roman" pitchFamily="18" charset="0"/>
                <a:cs typeface="Times New Roman" pitchFamily="18" charset="0"/>
              </a:rPr>
              <a:t>Нәрсәдән?</a:t>
            </a:r>
            <a:r>
              <a:rPr lang="ru-RU" sz="2400" dirty="0" smtClean="0">
                <a:solidFill>
                  <a:srgbClr val="FFFFFF"/>
                </a:solidFill>
              </a:rPr>
              <a:t> </a:t>
            </a:r>
            <a:endParaRPr lang="ru-RU" sz="2400" dirty="0">
              <a:solidFill>
                <a:srgbClr val="FFFFFF"/>
              </a:solidFill>
            </a:endParaRPr>
          </a:p>
        </p:txBody>
      </p:sp>
      <p:sp>
        <p:nvSpPr>
          <p:cNvPr id="6" name="Пятно 1 5"/>
          <p:cNvSpPr/>
          <p:nvPr/>
        </p:nvSpPr>
        <p:spPr>
          <a:xfrm>
            <a:off x="5391393" y="1988841"/>
            <a:ext cx="3645103" cy="2282552"/>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t-RU" sz="2000" dirty="0" smtClean="0">
                <a:solidFill>
                  <a:srgbClr val="FFFFFF"/>
                </a:solidFill>
                <a:latin typeface="Times New Roman" pitchFamily="18" charset="0"/>
                <a:cs typeface="Times New Roman" pitchFamily="18" charset="0"/>
              </a:rPr>
              <a:t>Кем белән?</a:t>
            </a:r>
          </a:p>
          <a:p>
            <a:pPr algn="ctr"/>
            <a:r>
              <a:rPr lang="tt-RU" sz="2000" dirty="0" smtClean="0">
                <a:solidFill>
                  <a:srgbClr val="FFFFFF"/>
                </a:solidFill>
                <a:latin typeface="Times New Roman" pitchFamily="18" charset="0"/>
                <a:cs typeface="Times New Roman" pitchFamily="18" charset="0"/>
              </a:rPr>
              <a:t>Нәрсә белән?</a:t>
            </a:r>
            <a:endParaRPr lang="ru-RU" sz="2000" dirty="0">
              <a:solidFill>
                <a:srgbClr val="FFFFFF"/>
              </a:solidFill>
              <a:latin typeface="Times New Roman" pitchFamily="18" charset="0"/>
              <a:cs typeface="Times New Roman" pitchFamily="18" charset="0"/>
            </a:endParaRPr>
          </a:p>
        </p:txBody>
      </p:sp>
      <p:sp>
        <p:nvSpPr>
          <p:cNvPr id="7" name="Пятно 1 6"/>
          <p:cNvSpPr/>
          <p:nvPr/>
        </p:nvSpPr>
        <p:spPr>
          <a:xfrm>
            <a:off x="251520" y="3068960"/>
            <a:ext cx="3240360" cy="3611251"/>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rgbClr val="FFFFFF"/>
                </a:solidFill>
                <a:latin typeface="Times New Roman" pitchFamily="18" charset="0"/>
                <a:cs typeface="Times New Roman" pitchFamily="18" charset="0"/>
              </a:rPr>
              <a:t>Кем </a:t>
            </a:r>
            <a:r>
              <a:rPr lang="ru-RU" sz="1600" dirty="0" err="1" smtClean="0">
                <a:solidFill>
                  <a:srgbClr val="FFFFFF"/>
                </a:solidFill>
                <a:latin typeface="Times New Roman" pitchFamily="18" charset="0"/>
                <a:cs typeface="Times New Roman" pitchFamily="18" charset="0"/>
              </a:rPr>
              <a:t>тарафыннан</a:t>
            </a:r>
            <a:r>
              <a:rPr lang="ru-RU" sz="1600" dirty="0" smtClean="0">
                <a:solidFill>
                  <a:srgbClr val="FFFFFF"/>
                </a:solidFill>
                <a:latin typeface="Times New Roman" pitchFamily="18" charset="0"/>
                <a:cs typeface="Times New Roman" pitchFamily="18" charset="0"/>
              </a:rPr>
              <a:t>?</a:t>
            </a:r>
          </a:p>
          <a:p>
            <a:r>
              <a:rPr lang="tt-RU" sz="1600" dirty="0" smtClean="0">
                <a:solidFill>
                  <a:srgbClr val="FFFFFF"/>
                </a:solidFill>
                <a:latin typeface="Times New Roman" pitchFamily="18" charset="0"/>
                <a:cs typeface="Times New Roman" pitchFamily="18" charset="0"/>
              </a:rPr>
              <a:t>Нәрсә хакында?</a:t>
            </a:r>
            <a:endParaRPr lang="ru-RU" sz="1600" dirty="0">
              <a:solidFill>
                <a:srgbClr val="FFFFFF"/>
              </a:solidFill>
              <a:latin typeface="Times New Roman" pitchFamily="18" charset="0"/>
              <a:cs typeface="Times New Roman" pitchFamily="18" charset="0"/>
            </a:endParaRPr>
          </a:p>
        </p:txBody>
      </p:sp>
      <p:sp>
        <p:nvSpPr>
          <p:cNvPr id="8" name="Пятно 1 7"/>
          <p:cNvSpPr/>
          <p:nvPr/>
        </p:nvSpPr>
        <p:spPr>
          <a:xfrm>
            <a:off x="5508104" y="3861048"/>
            <a:ext cx="3528392" cy="2996952"/>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FFFF"/>
                </a:solidFill>
              </a:rPr>
              <a:t>   </a:t>
            </a:r>
            <a:r>
              <a:rPr lang="ru-RU" sz="1400" dirty="0" err="1" smtClean="0">
                <a:solidFill>
                  <a:srgbClr val="FFFFFF"/>
                </a:solidFill>
                <a:latin typeface="Times New Roman" pitchFamily="18" charset="0"/>
                <a:cs typeface="Times New Roman" pitchFamily="18" charset="0"/>
              </a:rPr>
              <a:t>Нәрсә турында</a:t>
            </a:r>
            <a:r>
              <a:rPr lang="ru-RU" sz="1400" dirty="0" smtClean="0">
                <a:solidFill>
                  <a:srgbClr val="FFFFFF"/>
                </a:solidFill>
                <a:latin typeface="Times New Roman" pitchFamily="18" charset="0"/>
                <a:cs typeface="Times New Roman" pitchFamily="18" charset="0"/>
              </a:rPr>
              <a:t>?</a:t>
            </a:r>
            <a:r>
              <a:rPr lang="ru-RU" sz="2800" dirty="0" smtClean="0">
                <a:solidFill>
                  <a:srgbClr val="FFFFFF"/>
                </a:solidFill>
                <a:latin typeface="Times New Roman" pitchFamily="18" charset="0"/>
                <a:cs typeface="Times New Roman" pitchFamily="18" charset="0"/>
              </a:rPr>
              <a:t> </a:t>
            </a:r>
          </a:p>
          <a:p>
            <a:pPr algn="ctr"/>
            <a:r>
              <a:rPr lang="ru-RU" sz="1400" dirty="0" smtClean="0">
                <a:solidFill>
                  <a:srgbClr val="FFFFFF"/>
                </a:solidFill>
                <a:latin typeface="Times New Roman" pitchFamily="18" charset="0"/>
                <a:cs typeface="Times New Roman" pitchFamily="18" charset="0"/>
              </a:rPr>
              <a:t>Кем </a:t>
            </a:r>
            <a:r>
              <a:rPr lang="ru-RU" sz="1400" dirty="0" err="1" smtClean="0">
                <a:solidFill>
                  <a:srgbClr val="FFFFFF"/>
                </a:solidFill>
                <a:latin typeface="Times New Roman" pitchFamily="18" charset="0"/>
                <a:cs typeface="Times New Roman" pitchFamily="18" charset="0"/>
              </a:rPr>
              <a:t>турында</a:t>
            </a:r>
            <a:r>
              <a:rPr lang="ru-RU" sz="1400" dirty="0" smtClean="0">
                <a:solidFill>
                  <a:srgbClr val="FFFFFF"/>
                </a:solidFill>
                <a:latin typeface="Times New Roman" pitchFamily="18" charset="0"/>
                <a:cs typeface="Times New Roman" pitchFamily="18" charset="0"/>
              </a:rPr>
              <a:t>?</a:t>
            </a:r>
            <a:endParaRPr lang="ru-RU" sz="1400" dirty="0">
              <a:solidFill>
                <a:srgbClr val="FFFFFF"/>
              </a:solidFill>
              <a:latin typeface="Times New Roman" pitchFamily="18" charset="0"/>
              <a:cs typeface="Times New Roman" pitchFamily="18" charset="0"/>
            </a:endParaRPr>
          </a:p>
        </p:txBody>
      </p:sp>
      <p:sp>
        <p:nvSpPr>
          <p:cNvPr id="9" name="Пятно 1 8"/>
          <p:cNvSpPr/>
          <p:nvPr/>
        </p:nvSpPr>
        <p:spPr>
          <a:xfrm>
            <a:off x="3347864" y="5085184"/>
            <a:ext cx="1589777" cy="1634480"/>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err="1">
                <a:solidFill>
                  <a:srgbClr val="FFFFFF"/>
                </a:solidFill>
              </a:rPr>
              <a:t>Һ.б</a:t>
            </a:r>
            <a:r>
              <a:rPr lang="ru-RU" sz="2800" dirty="0">
                <a:solidFill>
                  <a:srgbClr val="FFFFFF"/>
                </a:solidFill>
              </a:rPr>
              <a:t>.</a:t>
            </a:r>
          </a:p>
        </p:txBody>
      </p:sp>
    </p:spTree>
    <p:extLst>
      <p:ext uri="{BB962C8B-B14F-4D97-AF65-F5344CB8AC3E}">
        <p14:creationId xmlns:p14="http://schemas.microsoft.com/office/powerpoint/2010/main" val="363356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80">
                                          <p:stCondLst>
                                            <p:cond delay="0"/>
                                          </p:stCondLst>
                                        </p:cTn>
                                        <p:tgtEl>
                                          <p:spTgt spid="9"/>
                                        </p:tgtEl>
                                      </p:cBhvr>
                                    </p:animEffect>
                                    <p:anim calcmode="lin" valueType="num">
                                      <p:cBhvr>
                                        <p:cTn id="4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8" dur="26">
                                          <p:stCondLst>
                                            <p:cond delay="650"/>
                                          </p:stCondLst>
                                        </p:cTn>
                                        <p:tgtEl>
                                          <p:spTgt spid="9"/>
                                        </p:tgtEl>
                                      </p:cBhvr>
                                      <p:to x="100000" y="60000"/>
                                    </p:animScale>
                                    <p:animScale>
                                      <p:cBhvr>
                                        <p:cTn id="49" dur="166" decel="50000">
                                          <p:stCondLst>
                                            <p:cond delay="676"/>
                                          </p:stCondLst>
                                        </p:cTn>
                                        <p:tgtEl>
                                          <p:spTgt spid="9"/>
                                        </p:tgtEl>
                                      </p:cBhvr>
                                      <p:to x="100000" y="100000"/>
                                    </p:animScale>
                                    <p:animScale>
                                      <p:cBhvr>
                                        <p:cTn id="50" dur="26">
                                          <p:stCondLst>
                                            <p:cond delay="1312"/>
                                          </p:stCondLst>
                                        </p:cTn>
                                        <p:tgtEl>
                                          <p:spTgt spid="9"/>
                                        </p:tgtEl>
                                      </p:cBhvr>
                                      <p:to x="100000" y="80000"/>
                                    </p:animScale>
                                    <p:animScale>
                                      <p:cBhvr>
                                        <p:cTn id="51" dur="166" decel="50000">
                                          <p:stCondLst>
                                            <p:cond delay="1338"/>
                                          </p:stCondLst>
                                        </p:cTn>
                                        <p:tgtEl>
                                          <p:spTgt spid="9"/>
                                        </p:tgtEl>
                                      </p:cBhvr>
                                      <p:to x="100000" y="100000"/>
                                    </p:animScale>
                                    <p:animScale>
                                      <p:cBhvr>
                                        <p:cTn id="52" dur="26">
                                          <p:stCondLst>
                                            <p:cond delay="1642"/>
                                          </p:stCondLst>
                                        </p:cTn>
                                        <p:tgtEl>
                                          <p:spTgt spid="9"/>
                                        </p:tgtEl>
                                      </p:cBhvr>
                                      <p:to x="100000" y="90000"/>
                                    </p:animScale>
                                    <p:animScale>
                                      <p:cBhvr>
                                        <p:cTn id="53" dur="166" decel="50000">
                                          <p:stCondLst>
                                            <p:cond delay="1668"/>
                                          </p:stCondLst>
                                        </p:cTn>
                                        <p:tgtEl>
                                          <p:spTgt spid="9"/>
                                        </p:tgtEl>
                                      </p:cBhvr>
                                      <p:to x="100000" y="100000"/>
                                    </p:animScale>
                                    <p:animScale>
                                      <p:cBhvr>
                                        <p:cTn id="54" dur="26">
                                          <p:stCondLst>
                                            <p:cond delay="1808"/>
                                          </p:stCondLst>
                                        </p:cTn>
                                        <p:tgtEl>
                                          <p:spTgt spid="9"/>
                                        </p:tgtEl>
                                      </p:cBhvr>
                                      <p:to x="100000" y="95000"/>
                                    </p:animScale>
                                    <p:animScale>
                                      <p:cBhvr>
                                        <p:cTn id="5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796137" y="92333"/>
            <a:ext cx="294912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t-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tt-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Заголовок 3"/>
          <p:cNvSpPr>
            <a:spLocks noGrp="1"/>
          </p:cNvSpPr>
          <p:nvPr>
            <p:ph type="title"/>
          </p:nvPr>
        </p:nvSpPr>
        <p:spPr/>
        <p:txBody>
          <a:bodyPr/>
          <a:lstStyle/>
          <a:p>
            <a:r>
              <a:rPr lang="tt-RU" b="1" dirty="0" smtClean="0"/>
              <a:t>Текст белән эш</a:t>
            </a:r>
            <a:r>
              <a:rPr lang="tt-RU" dirty="0" smtClean="0"/>
              <a:t>.</a:t>
            </a:r>
            <a:endParaRPr lang="ru-RU" dirty="0"/>
          </a:p>
        </p:txBody>
      </p:sp>
      <p:sp>
        <p:nvSpPr>
          <p:cNvPr id="5" name="Содержимое 4"/>
          <p:cNvSpPr>
            <a:spLocks noGrp="1"/>
          </p:cNvSpPr>
          <p:nvPr>
            <p:ph idx="1"/>
          </p:nvPr>
        </p:nvSpPr>
        <p:spPr>
          <a:xfrm>
            <a:off x="539552" y="1981201"/>
            <a:ext cx="7704856" cy="3841375"/>
          </a:xfrm>
        </p:spPr>
        <p:txBody>
          <a:bodyPr>
            <a:normAutofit fontScale="92500"/>
          </a:bodyPr>
          <a:lstStyle/>
          <a:p>
            <a:r>
              <a:rPr lang="tt-RU" dirty="0" smtClean="0"/>
              <a:t> Ачык тәрәзәдән җил кереп, челтәрле пәрдәләрне тибрәтте. Авыл очында  карлыккан тавышы белән кемнеңдер әтәче аваз салды. Кәримә тәрәзәне барып япты, энесенең мич буендагы буш урынына карап кабат урынына менеп ятты. Ята торгач, йокыга киткәнен сизми дә калды һәм энесе Шамилнең урам як тәрәзәсен ачы, шыпырт кына үрмәләп керүен тоймады да.</a:t>
            </a:r>
          </a:p>
          <a:p>
            <a:endParaRPr lang="tt-RU" dirty="0" smtClean="0"/>
          </a:p>
          <a:p>
            <a:r>
              <a:rPr lang="tt-RU" u="sng" dirty="0" smtClean="0"/>
              <a:t>Үрнәк:</a:t>
            </a:r>
            <a:r>
              <a:rPr lang="tt-RU" dirty="0" smtClean="0"/>
              <a:t> тәрәзәдән – тәмамлык, исем белән белдерелгән, ияртүче сүзгә -дән чыгыш килеш кушымчасы ярдәмендә бәйләнгән. </a:t>
            </a:r>
            <a:endParaRPr lang="ru-RU" dirty="0" smtClean="0"/>
          </a:p>
          <a:p>
            <a:r>
              <a:rPr lang="tt-RU" i="1" dirty="0" smtClean="0"/>
              <a:t> </a:t>
            </a:r>
            <a:endParaRPr lang="ru-RU" dirty="0" smtClean="0"/>
          </a:p>
          <a:p>
            <a:endParaRPr lang="ru-RU" dirty="0"/>
          </a:p>
        </p:txBody>
      </p:sp>
    </p:spTree>
    <p:extLst>
      <p:ext uri="{BB962C8B-B14F-4D97-AF65-F5344CB8AC3E}">
        <p14:creationId xmlns:p14="http://schemas.microsoft.com/office/powerpoint/2010/main" val="420195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791</TotalTime>
  <Words>1011</Words>
  <Application>Microsoft Office PowerPoint</Application>
  <PresentationFormat>Экран (4:3)</PresentationFormat>
  <Paragraphs>130</Paragraphs>
  <Slides>31</Slides>
  <Notes>3</Notes>
  <HiddenSlides>0</HiddenSlides>
  <MMClips>1</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Moonlight</vt:lpstr>
      <vt:lpstr>Тема Office</vt:lpstr>
      <vt:lpstr>Презентация PowerPoint</vt:lpstr>
      <vt:lpstr>Тәмамлык исем һәм исем мәгънәсендә килгән (исемләшкән) сүз төркемнәре  белән белдерелә. </vt:lpstr>
      <vt:lpstr>Искәрмә!Тәмамлык, нигездә, фигыль белән белдерелгән кисәкне ачыкласа да, аерым очракларда ул башка сүз төркемнәренә дә ияреп килергә мөмкин.</vt:lpstr>
      <vt:lpstr>Презентация PowerPoint</vt:lpstr>
      <vt:lpstr>Презентация PowerPoint</vt:lpstr>
      <vt:lpstr>Искәрмә: Телдә төшем килеше формасы түбәндәге очракларда  кушымчасыз кулланыла.</vt:lpstr>
      <vt:lpstr>Кыек тәмамлыклар.</vt:lpstr>
      <vt:lpstr>Презентация PowerPoint</vt:lpstr>
      <vt:lpstr>Текст белән эш.</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Рамзия</dc:creator>
  <cp:lastModifiedBy>ильнур</cp:lastModifiedBy>
  <cp:revision>77</cp:revision>
  <dcterms:created xsi:type="dcterms:W3CDTF">2010-11-25T15:24:05Z</dcterms:created>
  <dcterms:modified xsi:type="dcterms:W3CDTF">2014-01-28T18:33:28Z</dcterms:modified>
</cp:coreProperties>
</file>