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28" r:id="rId2"/>
    <p:sldId id="333" r:id="rId3"/>
    <p:sldId id="334" r:id="rId4"/>
    <p:sldId id="335" r:id="rId5"/>
    <p:sldId id="293" r:id="rId6"/>
    <p:sldId id="299" r:id="rId7"/>
    <p:sldId id="339" r:id="rId8"/>
    <p:sldId id="340" r:id="rId9"/>
    <p:sldId id="300" r:id="rId10"/>
    <p:sldId id="302" r:id="rId11"/>
    <p:sldId id="304" r:id="rId12"/>
    <p:sldId id="305" r:id="rId13"/>
    <p:sldId id="306" r:id="rId14"/>
    <p:sldId id="308" r:id="rId15"/>
    <p:sldId id="310" r:id="rId16"/>
    <p:sldId id="313" r:id="rId17"/>
    <p:sldId id="318" r:id="rId18"/>
    <p:sldId id="330" r:id="rId19"/>
    <p:sldId id="325" r:id="rId20"/>
    <p:sldId id="341" r:id="rId21"/>
    <p:sldId id="28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293" autoAdjust="0"/>
  </p:normalViewPr>
  <p:slideViewPr>
    <p:cSldViewPr>
      <p:cViewPr varScale="1">
        <p:scale>
          <a:sx n="89" d="100"/>
          <a:sy n="89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45062-8A6F-490E-820A-FB7D9D3C54B1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72C16-958E-4E97-8642-CE0F9DFD3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2C16-958E-4E97-8642-CE0F9DFD36A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photoshop-shablon.ru/ramki/1186-ramka-1-sentyabrya-s-mashej.html" TargetMode="Externa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vcegdaprazdnik.ru/ramki/page/762/" TargetMode="External"/><Relationship Id="rId13" Type="http://schemas.openxmlformats.org/officeDocument/2006/relationships/hyperlink" Target="http://ramki.superall.ru/index.php/component/content/frontpage/frontpage?start=370" TargetMode="External"/><Relationship Id="rId3" Type="http://schemas.openxmlformats.org/officeDocument/2006/relationships/hyperlink" Target="http://realmt.org/viewtopic.php?t=81954" TargetMode="External"/><Relationship Id="rId7" Type="http://schemas.openxmlformats.org/officeDocument/2006/relationships/hyperlink" Target="http://pda.privet.ru/blog/29978105" TargetMode="External"/><Relationship Id="rId12" Type="http://schemas.openxmlformats.org/officeDocument/2006/relationships/hyperlink" Target="http://multek.tv/other/135-ramki-dlya-foto-masha-i-medved-podborka-fotoramok-6-skachat-besplatno.html" TargetMode="External"/><Relationship Id="rId17" Type="http://schemas.openxmlformats.org/officeDocument/2006/relationships/hyperlink" Target="http://promultik.at.ua/publ/fotoramki/7-2-2" TargetMode="External"/><Relationship Id="rId2" Type="http://schemas.openxmlformats.org/officeDocument/2006/relationships/hyperlink" Target="http://childpictures.ru/ramki/masha-i-medved/masha-i-medved/masha-i-medved-ramka-1-1460.html" TargetMode="External"/><Relationship Id="rId16" Type="http://schemas.openxmlformats.org/officeDocument/2006/relationships/hyperlink" Target="http://childpictures.ru/ramki/kot-v-sapogakh/masha-i-medved/masha-i-medved-ramka-4-1463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hoto-load.ru/2013/11/26/%D0%9C%D0%B0%D1%88%D0%B0-%D0%B8-%D0%9C%D0%B5%D0%B4%D0%B2%D0%B5%D0%B4%D1%8C-%D0%BD%D0%B0%D0%B1%D0%BE%D1%80-%D0%B4%D0%B5%D1%82%D1%81%D0%BA%D0%B8%D1%85-%D1%80%D0%B0%D0%BC%D0%BE%D1%87%D0%B5%D0%BA/" TargetMode="External"/><Relationship Id="rId11" Type="http://schemas.openxmlformats.org/officeDocument/2006/relationships/hyperlink" Target="http://web-workspace.ru/vse-dlya-photoshop/ramki-dlya-foto/52910-detskaya-pasxalnaya-ramka-s-geroinej-multfilma-mashej-yasno-i-solnechno-v-svetluyu-pasxu.html" TargetMode="External"/><Relationship Id="rId5" Type="http://schemas.openxmlformats.org/officeDocument/2006/relationships/hyperlink" Target="http://www.ramkivsem.ru/ramki-dlya-fotoshopa/page/267/" TargetMode="External"/><Relationship Id="rId15" Type="http://schemas.openxmlformats.org/officeDocument/2006/relationships/hyperlink" Target="http://plakatiki.ucoz.ru/index/ramki_dlja_photoshop/0-47" TargetMode="External"/><Relationship Id="rId10" Type="http://schemas.openxmlformats.org/officeDocument/2006/relationships/hyperlink" Target="http://fotoshoping.ucoz.ru/load/ramki/1/10-52-2" TargetMode="External"/><Relationship Id="rId4" Type="http://schemas.openxmlformats.org/officeDocument/2006/relationships/hyperlink" Target="http://childpictures.ru/ramki/kot-v-sapogakh/masha-i-medved/masha-i-medved-ramka-12-1471.html" TargetMode="External"/><Relationship Id="rId9" Type="http://schemas.openxmlformats.org/officeDocument/2006/relationships/hyperlink" Target="http://childpictures.ru/ramki/masha-i-medved/masha-i-medved/masha-i-medved-ramka-3-1462.html" TargetMode="External"/><Relationship Id="rId14" Type="http://schemas.openxmlformats.org/officeDocument/2006/relationships/hyperlink" Target="http://pixelbrush.ru/2012/09/04/ramochka-pozdravlenie-ot-mishi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rnns.ru/uploads/posts/2014-02/1393401551_138138725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1785918" y="1214422"/>
            <a:ext cx="5929354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игра-тренажёр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«Правописание приставок на з-, с-»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5643578"/>
            <a:ext cx="7643866" cy="135732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Резниченко Валентина Николаевна, учитель русского языка и литературы МКОУ «Дегтяренская ООШ» </a:t>
            </a: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001024" y="6357958"/>
            <a:ext cx="1000132" cy="500042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28794" y="285728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 Antiqua" pitchFamily="18" charset="0"/>
              </a:rPr>
              <a:t>  «В гостях у </a:t>
            </a:r>
            <a:r>
              <a:rPr lang="ru-RU" sz="3200" b="1" dirty="0" err="1" smtClean="0">
                <a:solidFill>
                  <a:srgbClr val="C00000"/>
                </a:solidFill>
                <a:latin typeface="Book Antiqua" pitchFamily="18" charset="0"/>
              </a:rPr>
              <a:t>Барбоскиных</a:t>
            </a:r>
            <a:r>
              <a:rPr lang="ru-RU" sz="3200" b="1" dirty="0" smtClean="0">
                <a:solidFill>
                  <a:srgbClr val="C00000"/>
                </a:solidFill>
                <a:latin typeface="Book Antiqua" pitchFamily="18" charset="0"/>
              </a:rPr>
              <a:t>»</a:t>
            </a:r>
            <a:endParaRPr lang="ru-RU" sz="32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4880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http://barboskinfamily.ru/uploads/files/liza-192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5272" y="6143644"/>
            <a:ext cx="1143008" cy="550960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1000100" y="1500174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715140" y="1928802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286512" y="4286256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714348" y="4000504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20" y="0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ЧЕЗНУТЬ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20" y="0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И…ЧЕЗНУТЬ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5645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flip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http://kinoman.me/uploads/images/2012/41/nboc244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915272" y="6286520"/>
            <a:ext cx="1228728" cy="571480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357158" y="4429132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7775848" y="4357694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6357950" y="5286388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143108" y="6065912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8860" y="4786322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ТАВИТЬ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28860" y="4786322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РА…ТАВИТЬ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7553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 dir="u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http://www.barboskiny.ru/local/templates/barboskiny_football_landing/img/playground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643834" y="6072206"/>
            <a:ext cx="1000132" cy="59658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571472" y="285728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858016" y="500042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00034" y="1785926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7358082" y="1714488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28992" y="214290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БРОСАТЬ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28992" y="214290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РА…БРОСАТЬ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9133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ortalnew.my1.ru/_ld/20/4399722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0874"/>
            <a:ext cx="6357950" cy="6888874"/>
          </a:xfrm>
          <a:prstGeom prst="rect">
            <a:avLst/>
          </a:prstGeom>
          <a:noFill/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858148" y="6304736"/>
            <a:ext cx="1071570" cy="55326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6929454" y="2214554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7072330" y="1071546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786578" y="3429000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6858016" y="4643446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86380" y="214290"/>
            <a:ext cx="3168352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ЛОБНЫЙ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86380" y="214290"/>
            <a:ext cx="3168352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БЕ…ЛОБНЫЙ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8985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 dir="d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le-mult.ru/sites/default/files/styles/large/public/screenshots/barboskiny-19-seriya-derzhi-sebya-v-rukah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858148" y="6215082"/>
            <a:ext cx="1102500" cy="52571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285720" y="4714884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357950" y="6000768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1500166" y="5857892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7429520" y="4643446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5143512"/>
            <a:ext cx="3521300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ЕРДИТЬСЯ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57554" y="5143512"/>
            <a:ext cx="3521300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РА…ЕРДИТЬСЯ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0748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14:prism dir="u"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http://ninja80.com/images/55fc133cb9b7d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94792" y="764704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5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7786710" y="5929330"/>
            <a:ext cx="1125338" cy="797765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571472" y="2357430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2105904" y="3068960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737752" y="4185084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519772" y="4712176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48" y="714356"/>
            <a:ext cx="3543672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АЩИТНЫЙ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714356"/>
            <a:ext cx="3543672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БЕ…АЩИТНЫЙ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0065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14:prism dir="r"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ic.cpa3y.net/images/791455185605793033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571472" y="4071942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7215206" y="4071942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7572396" y="5214950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500034" y="5572140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 rot="21031855">
            <a:off x="3857620" y="5357826"/>
            <a:ext cx="3350800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ПОКОЙНЫЙ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 rot="21039104">
            <a:off x="3857620" y="5357826"/>
            <a:ext cx="3350800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БЕ…ПОКОЙНЫЙ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715272" y="6215082"/>
            <a:ext cx="979612" cy="52457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9186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 advClick="0">
        <p14:switch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http://m3.my.day.az/6/v/f3/xe/4u/9t/f3xe4u9t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86710" y="6286520"/>
            <a:ext cx="1129328" cy="42860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785786" y="4143380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357950" y="5715016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2143108" y="5643578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7072330" y="3929066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57422" y="4429132"/>
            <a:ext cx="489654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ЛЕДОВАТЕЛЬСКИЙ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57422" y="4429132"/>
            <a:ext cx="489654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И…ЛЕДОВАТЕЛЬСКИЙ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31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flip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32.fastpic.ru/big/2012/0218/3b/46e36302ef0f02eac135d4ff6f132b3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2"/>
            <a:ext cx="9144000" cy="6858022"/>
          </a:xfrm>
          <a:prstGeom prst="rect">
            <a:avLst/>
          </a:prstGeom>
          <a:noFill/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15272" y="6072206"/>
            <a:ext cx="1143008" cy="569110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428596" y="4214818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857224" y="5572140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143636" y="4786322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3786182" y="5929330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43306" y="3857628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43306" y="3857628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РА…ГЛАДИТЬ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6104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14:gallery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627421.vk.me/v627421713/2065c/Mc284MLkx0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974730" cy="59715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500034" y="428604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57158" y="2143116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7775848" y="1714488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7358082" y="214290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050" y="5715016"/>
            <a:ext cx="3204356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ЦЕЛОВАТЬ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86050" y="5715016"/>
            <a:ext cx="3204356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РА…ЦЕЛОВАТЬ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425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14:gallery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st-im.kinopoisk.ru/im/kadr/1/7/4/kinopoisk.ru-Barboskiny-17497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572132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4929190" y="642918"/>
            <a:ext cx="2866412" cy="52565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ЗАПОМНИ: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приставках,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оканчивающихся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З, -С,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гласными и звонкими согласными пишется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глухими –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500958" y="6065912"/>
            <a:ext cx="1500198" cy="792088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6552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lh4.ggpht.com/jZUBIEwUeMmWEzyrr8HaGAqc2L28wSGRgOQMP8EWnpkMg4cTH9s2JYj0pKtCOBRx1dc=h310"/>
          <p:cNvPicPr>
            <a:picLocks noChangeAspect="1" noChangeArrowheads="1"/>
          </p:cNvPicPr>
          <p:nvPr/>
        </p:nvPicPr>
        <p:blipFill>
          <a:blip r:embed="rId3"/>
          <a:srcRect b="4705"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214414" y="-142900"/>
            <a:ext cx="67866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</a:rPr>
              <a:t>До свидания,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9186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 advClick="0">
        <p14:switch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096" y="116632"/>
            <a:ext cx="8640960" cy="629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Рамки для презентации:</a:t>
            </a:r>
          </a:p>
          <a:p>
            <a:r>
              <a:rPr lang="en-US" sz="1100" dirty="0" smtClean="0">
                <a:hlinkClick r:id="rId2"/>
              </a:rPr>
              <a:t>http</a:t>
            </a:r>
            <a:r>
              <a:rPr lang="en-US" sz="1100" dirty="0">
                <a:hlinkClick r:id="rId2"/>
              </a:rPr>
              <a:t>://</a:t>
            </a:r>
            <a:r>
              <a:rPr lang="en-US" sz="1100" dirty="0" smtClean="0">
                <a:hlinkClick r:id="rId2"/>
              </a:rPr>
              <a:t>multek.tv/other/93-ramki-dlya-foto-masha-i-medved-podborka-1-skachat-besplatno.html</a:t>
            </a:r>
            <a:r>
              <a:rPr lang="ru-RU" sz="1100" dirty="0" smtClean="0">
                <a:hlinkClick r:id="rId2"/>
              </a:rPr>
              <a:t>    </a:t>
            </a:r>
          </a:p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rylik.ru/photoshop/templates-for-photoshop/28123-ramochka-detskaya-masha-i-medved.html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pixelbrush.ru/2011/02/11/ramka-dlya-foto-masha-i-medved.html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http://www.liveinternet.ru/users/natalisdeodor/post172349275</a:t>
            </a:r>
            <a:r>
              <a:rPr lang="en-US" sz="1100" dirty="0" smtClean="0">
                <a:hlinkClick r:id="rId2"/>
              </a:rPr>
              <a:t>/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zagruziska.3dn.ru/load/ramki_fotoshop/7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www.webcolornews.ru/home-art/detailed.php?n=32&amp;page=1&amp;str=index.php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podrostok.org.ru/oboi/99309967-osennyaya-ramka-dlya-foto-masha-i-medved.html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photoshop-ramki.ru/detskie/detskaya-ramka-dlya-fotoshopa-masha-i-medved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pda.privet.ru/blog/29978105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anakonda-rus.3dn.ru/news/ramochka_masha_i_medved/2012-09-03-1902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http://multek.tv/2012/03</a:t>
            </a:r>
            <a:r>
              <a:rPr lang="en-US" sz="1100" dirty="0" smtClean="0">
                <a:hlinkClick r:id="rId2"/>
              </a:rPr>
              <a:t>/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profismart.ru/web/f-109435.php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plakatiki.ucoz.ru/index/ramki_dlja_photoshop/0-47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2"/>
              </a:rPr>
              <a:t>http://vcegdaprazdnik.ru/po_prazdnikam/detckii_cad/page/146</a:t>
            </a:r>
            <a:r>
              <a:rPr lang="en-US" sz="1100" dirty="0" smtClean="0">
                <a:hlinkClick r:id="rId2"/>
              </a:rPr>
              <a:t>/</a:t>
            </a:r>
            <a:endParaRPr lang="ru-RU" sz="1100" dirty="0" smtClean="0">
              <a:hlinkClick r:id="rId2"/>
            </a:endParaRPr>
          </a:p>
          <a:p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realmt.org/viewtopic.php?t=81954</a:t>
            </a:r>
            <a:endParaRPr lang="ru-RU" sz="1100" dirty="0" smtClean="0"/>
          </a:p>
          <a:p>
            <a:r>
              <a:rPr lang="en-US" sz="1100" dirty="0">
                <a:hlinkClick r:id="rId4"/>
              </a:rPr>
              <a:t>http://</a:t>
            </a:r>
            <a:r>
              <a:rPr lang="en-US" sz="1100" dirty="0" smtClean="0">
                <a:hlinkClick r:id="rId4"/>
              </a:rPr>
              <a:t>childpictures.ru/ramki/kot-v-sapogakh/masha-i-medved/masha-i-medved-ramka-12-1471.html</a:t>
            </a:r>
            <a:endParaRPr lang="ru-RU" sz="1100" dirty="0" smtClean="0"/>
          </a:p>
          <a:p>
            <a:r>
              <a:rPr lang="en-US" sz="1100" dirty="0">
                <a:hlinkClick r:id="rId5"/>
              </a:rPr>
              <a:t>http://www.ramkivsem.ru/ramki-dlya-fotoshopa/page/267</a:t>
            </a:r>
            <a:r>
              <a:rPr lang="en-US" sz="1100" dirty="0" smtClean="0">
                <a:hlinkClick r:id="rId5"/>
              </a:rPr>
              <a:t>/</a:t>
            </a:r>
            <a:endParaRPr lang="ru-RU" sz="1100" dirty="0" smtClean="0"/>
          </a:p>
          <a:p>
            <a:r>
              <a:rPr lang="en-US" sz="1100" dirty="0">
                <a:hlinkClick r:id="rId6"/>
              </a:rPr>
              <a:t>http://photo-load.ru/2013/11/26/%D0%9C%D0%B0%D1%88%D0%B0-%D0%B8-%D0%9C%D0%B5%D0%B4%D0%B2%D0%B5%D0%B4%D1%8C-%D0%BD%D0%B0%D0%B1%D0%BE%D1%80-%D0%B4%D0%B5%D1%82%D1%81%D0%BA%D0%B8%D1%85-%D1%80%D0%B0%D0%BC%D0%BE%D1%87%D0%B5%D0%BA</a:t>
            </a:r>
            <a:r>
              <a:rPr lang="en-US" sz="1100" dirty="0" smtClean="0">
                <a:hlinkClick r:id="rId6"/>
              </a:rPr>
              <a:t>/</a:t>
            </a:r>
            <a:endParaRPr lang="ru-RU" sz="1100" dirty="0" smtClean="0"/>
          </a:p>
          <a:p>
            <a:r>
              <a:rPr lang="en-US" sz="1100" dirty="0" smtClean="0">
                <a:hlinkClick r:id="rId7"/>
              </a:rPr>
              <a:t>http</a:t>
            </a:r>
            <a:r>
              <a:rPr lang="en-US" sz="1100" dirty="0">
                <a:hlinkClick r:id="rId7"/>
              </a:rPr>
              <a:t>://</a:t>
            </a:r>
            <a:r>
              <a:rPr lang="en-US" sz="1100" dirty="0" smtClean="0">
                <a:hlinkClick r:id="rId7"/>
              </a:rPr>
              <a:t>pda.privet.ru/blog/29978105</a:t>
            </a:r>
            <a:endParaRPr lang="ru-RU" sz="1100" dirty="0" smtClean="0"/>
          </a:p>
          <a:p>
            <a:r>
              <a:rPr lang="en-US" sz="1100" dirty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childpictures.ru/ramki/masha-i-medved/masha-i-medved/masha-i-medved-ramka-1-1460.html</a:t>
            </a:r>
            <a:endParaRPr lang="ru-RU" sz="1100" dirty="0" smtClean="0"/>
          </a:p>
          <a:p>
            <a:r>
              <a:rPr lang="en-US" sz="1100" dirty="0">
                <a:hlinkClick r:id="rId8"/>
              </a:rPr>
              <a:t>http://vcegdaprazdnik.ru/ramki/page/762</a:t>
            </a:r>
            <a:r>
              <a:rPr lang="en-US" sz="1100" dirty="0" smtClean="0">
                <a:hlinkClick r:id="rId8"/>
              </a:rPr>
              <a:t>/</a:t>
            </a:r>
            <a:endParaRPr lang="ru-RU" sz="1100" dirty="0" smtClean="0"/>
          </a:p>
          <a:p>
            <a:r>
              <a:rPr lang="en-US" sz="1100" dirty="0">
                <a:hlinkClick r:id="rId9"/>
              </a:rPr>
              <a:t>http://</a:t>
            </a:r>
            <a:r>
              <a:rPr lang="en-US" sz="1100" dirty="0" smtClean="0">
                <a:hlinkClick r:id="rId9"/>
              </a:rPr>
              <a:t>childpictures.ru/ramki/masha-i-medved/masha-i-medved/masha-i-medved-ramka-3-1462.html</a:t>
            </a:r>
            <a:endParaRPr lang="ru-RU" sz="1100" dirty="0" smtClean="0"/>
          </a:p>
          <a:p>
            <a:r>
              <a:rPr lang="en-US" sz="1100" dirty="0">
                <a:hlinkClick r:id="rId10"/>
              </a:rPr>
              <a:t>http://</a:t>
            </a:r>
            <a:r>
              <a:rPr lang="en-US" sz="1100" dirty="0" smtClean="0">
                <a:hlinkClick r:id="rId10"/>
              </a:rPr>
              <a:t>fotoshoping.ucoz.ru/load/ramki/1/10-52-2</a:t>
            </a:r>
            <a:endParaRPr lang="ru-RU" sz="1100" dirty="0" smtClean="0"/>
          </a:p>
          <a:p>
            <a:r>
              <a:rPr lang="en-US" sz="1200" dirty="0">
                <a:hlinkClick r:id="rId11"/>
              </a:rPr>
              <a:t>http://</a:t>
            </a:r>
            <a:r>
              <a:rPr lang="en-US" sz="1200" dirty="0" smtClean="0">
                <a:hlinkClick r:id="rId11"/>
              </a:rPr>
              <a:t>web-workspace.ru/vse-dlya-photoshop/ramki-dlya-foto/52910-detskaya-pasxalnaya-ramka-s-geroinej-multfilma-mashej-yasno-i-solnechno-v-svetluyu-pasxu.html</a:t>
            </a:r>
            <a:endParaRPr lang="ru-RU" sz="1200" dirty="0" smtClean="0"/>
          </a:p>
          <a:p>
            <a:r>
              <a:rPr lang="en-US" sz="1200" dirty="0">
                <a:hlinkClick r:id="rId12"/>
              </a:rPr>
              <a:t>http://</a:t>
            </a:r>
            <a:r>
              <a:rPr lang="en-US" sz="1200" dirty="0" smtClean="0">
                <a:hlinkClick r:id="rId12"/>
              </a:rPr>
              <a:t>multek.tv/other/135-ramki-dlya-foto-masha-i-medved-podborka-fotoramok-6-skachat-besplatno.html</a:t>
            </a:r>
            <a:endParaRPr lang="ru-RU" sz="1200" dirty="0" smtClean="0"/>
          </a:p>
          <a:p>
            <a:r>
              <a:rPr lang="en-US" sz="1200" dirty="0" smtClean="0">
                <a:hlinkClick r:id="rId13"/>
              </a:rPr>
              <a:t>http</a:t>
            </a:r>
            <a:r>
              <a:rPr lang="en-US" sz="1200" dirty="0">
                <a:hlinkClick r:id="rId13"/>
              </a:rPr>
              <a:t>://</a:t>
            </a:r>
            <a:r>
              <a:rPr lang="en-US" sz="1200" dirty="0" smtClean="0">
                <a:hlinkClick r:id="rId13"/>
              </a:rPr>
              <a:t>ramki.superall.ru/index.php/component/content/frontpage/frontpage?start=370</a:t>
            </a:r>
            <a:endParaRPr lang="ru-RU" sz="1200" dirty="0" smtClean="0"/>
          </a:p>
          <a:p>
            <a:r>
              <a:rPr lang="en-US" sz="1200" dirty="0">
                <a:hlinkClick r:id="rId14"/>
              </a:rPr>
              <a:t>http://</a:t>
            </a:r>
            <a:r>
              <a:rPr lang="en-US" sz="1200" dirty="0" smtClean="0">
                <a:hlinkClick r:id="rId14"/>
              </a:rPr>
              <a:t>pixelbrush.ru/2012/09/04/ramochka-pozdravlenie-ot-mishi.html</a:t>
            </a:r>
            <a:endParaRPr lang="ru-RU" sz="1200" dirty="0" smtClean="0"/>
          </a:p>
          <a:p>
            <a:r>
              <a:rPr lang="en-US" sz="1200" dirty="0">
                <a:hlinkClick r:id="rId15"/>
              </a:rPr>
              <a:t>http://</a:t>
            </a:r>
            <a:r>
              <a:rPr lang="en-US" sz="1200" dirty="0" smtClean="0">
                <a:hlinkClick r:id="rId15"/>
              </a:rPr>
              <a:t>plakatiki.ucoz.ru/index/ramki_dlja_photoshop/0-47</a:t>
            </a:r>
            <a:endParaRPr lang="ru-RU" sz="1200" dirty="0" smtClean="0"/>
          </a:p>
          <a:p>
            <a:r>
              <a:rPr lang="en-US" sz="1200" dirty="0">
                <a:hlinkClick r:id="rId16"/>
              </a:rPr>
              <a:t>http://</a:t>
            </a:r>
            <a:r>
              <a:rPr lang="en-US" sz="1200" dirty="0" smtClean="0">
                <a:hlinkClick r:id="rId16"/>
              </a:rPr>
              <a:t>childpictures.ru/ramki/kot-v-sapogakh/masha-i-medved/masha-i-medved-ramka-4-1463.html</a:t>
            </a:r>
            <a:endParaRPr lang="ru-RU" sz="1200" dirty="0" smtClean="0"/>
          </a:p>
          <a:p>
            <a:r>
              <a:rPr lang="en-US" sz="1200" dirty="0">
                <a:hlinkClick r:id="rId17"/>
              </a:rPr>
              <a:t>http://</a:t>
            </a:r>
            <a:r>
              <a:rPr lang="en-US" sz="1200" dirty="0" smtClean="0">
                <a:hlinkClick r:id="rId17"/>
              </a:rPr>
              <a:t>promultik.at.ua/publ/fotoramki/7-2-2</a:t>
            </a:r>
            <a:endParaRPr lang="ru-RU" sz="1200" dirty="0" smtClean="0"/>
          </a:p>
          <a:p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www.sandikoff.ru/news/2012-01-23</a:t>
            </a:r>
            <a:endParaRPr lang="ru-RU" sz="1400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7452320" y="5517232"/>
            <a:ext cx="1296144" cy="1080120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9272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http://kinomagik.ru/uploads/posts/2014-05/1398995710_kinopoisk.ru-barboskiny-1749744.jpg"/>
          <p:cNvPicPr/>
          <p:nvPr/>
        </p:nvPicPr>
        <p:blipFill>
          <a:blip r:embed="rId3"/>
          <a:srcRect l="33963" t="2409" r="25471" b="-9638"/>
          <a:stretch>
            <a:fillRect/>
          </a:stretch>
        </p:blipFill>
        <p:spPr bwMode="auto">
          <a:xfrm>
            <a:off x="5357818" y="0"/>
            <a:ext cx="3071834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кругленный прямоугольник 1"/>
          <p:cNvSpPr/>
          <p:nvPr/>
        </p:nvSpPr>
        <p:spPr>
          <a:xfrm>
            <a:off x="539552" y="836712"/>
            <a:ext cx="4248472" cy="49685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61428" y="1700808"/>
            <a:ext cx="4004720" cy="4320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 в слове приставку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1428" y="2435402"/>
            <a:ext cx="4004720" cy="4680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какого звука начинается корень?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02525" y="3219656"/>
            <a:ext cx="1580180" cy="4186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глухой звук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38764" y="3219656"/>
            <a:ext cx="1733236" cy="4143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звонкий звук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77466" y="4077072"/>
            <a:ext cx="1630298" cy="6993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приставке пишем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4004" y="4071176"/>
            <a:ext cx="1788520" cy="7145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приставке пишем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02525" y="5150512"/>
            <a:ext cx="1580180" cy="4186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угать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60596" y="5150512"/>
            <a:ext cx="1580180" cy="4186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663788" y="134076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663788" y="2132856"/>
            <a:ext cx="0" cy="3025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592615" y="2903454"/>
            <a:ext cx="0" cy="3162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750686" y="2903454"/>
            <a:ext cx="0" cy="3162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8" idx="0"/>
          </p:cNvCxnSpPr>
          <p:nvPr/>
        </p:nvCxnSpPr>
        <p:spPr>
          <a:xfrm>
            <a:off x="1592615" y="3638344"/>
            <a:ext cx="0" cy="4387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9" idx="0"/>
          </p:cNvCxnSpPr>
          <p:nvPr/>
        </p:nvCxnSpPr>
        <p:spPr>
          <a:xfrm>
            <a:off x="3748264" y="3638344"/>
            <a:ext cx="0" cy="432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8" idx="2"/>
          </p:cNvCxnSpPr>
          <p:nvPr/>
        </p:nvCxnSpPr>
        <p:spPr>
          <a:xfrm>
            <a:off x="1592615" y="4776388"/>
            <a:ext cx="0" cy="3741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1" idx="0"/>
          </p:cNvCxnSpPr>
          <p:nvPr/>
        </p:nvCxnSpPr>
        <p:spPr>
          <a:xfrm>
            <a:off x="3748264" y="4785732"/>
            <a:ext cx="2422" cy="364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7786710" y="6072206"/>
            <a:ext cx="1051050" cy="52457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1994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cs629407.vk.me/v629407796/e7ae/-dxotnt4OI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89605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191672" y="285728"/>
            <a:ext cx="295232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ПРОСИТЬ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142844" y="1500174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7143768" y="1428736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857224" y="4857760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7072330" y="4572008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643834" y="6143644"/>
            <a:ext cx="1071570" cy="71435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91672" y="285728"/>
            <a:ext cx="295232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РА…ПРОСИТЬ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8495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ardora.ru/wps-wpimage.php?id=98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286116" y="714356"/>
            <a:ext cx="295232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786710" y="6072206"/>
            <a:ext cx="1143008" cy="608512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3357554" y="3286124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3571868" y="1643050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3428992" y="5643578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3214678" y="4500570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86116" y="714356"/>
            <a:ext cx="295232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РА…КАЗАТЬ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3175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 dir="d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m-mi3.narod.ru/_ph/2/1849802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858148" y="6000768"/>
            <a:ext cx="1000132" cy="649212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1643042" y="1000108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71472" y="4714884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000628" y="5500702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7429520" y="3000372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2844" y="0"/>
            <a:ext cx="3555776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КОНЕЧНЫЙ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0"/>
            <a:ext cx="3555776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БЕ…КОНЕЧНЫЙ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1797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m4.my.day.az/6/v/8h/dw/8r/p3/8hdw8rp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38638"/>
            <a:ext cx="9144000" cy="6896638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643174" y="3643314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ГАДАТЬ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43174" y="3643314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РА…ГАДАТЬ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500034" y="2714620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000760" y="2857496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1000100" y="5143512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500694" y="4786322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572396" y="5929330"/>
            <a:ext cx="1122488" cy="72589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7073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afedownloadsrus133.com/images/55ebec161de5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0"/>
            <a:ext cx="9135099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4214810" y="357166"/>
            <a:ext cx="381642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ГРАБЛЕННЫЙ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14810" y="357166"/>
            <a:ext cx="381642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РА…ГРАБЛЕННЫЙ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6000760" y="5643578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4143372" y="5643578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428860" y="5643578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214282" y="5715016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858148" y="6143644"/>
            <a:ext cx="979612" cy="467772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5469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vendorapp.com/photo/56233d9fc0fa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643834" y="6161290"/>
            <a:ext cx="1267644" cy="696710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428596" y="5072074"/>
            <a:ext cx="1368152" cy="82237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7500958" y="4929198"/>
            <a:ext cx="1368152" cy="72008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2643174" y="5786454"/>
            <a:ext cx="1368152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5429256" y="5715016"/>
            <a:ext cx="1512168" cy="792088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2910" y="714356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ПОРТИТЬ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2910" y="714356"/>
            <a:ext cx="273630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И…ПОРТИТЬ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045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 advClick="0">
        <p14:switch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700" accel="1000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280</Words>
  <Application>Microsoft Office PowerPoint</Application>
  <PresentationFormat>Экран (4:3)</PresentationFormat>
  <Paragraphs>164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xpsp3</cp:lastModifiedBy>
  <cp:revision>91</cp:revision>
  <dcterms:created xsi:type="dcterms:W3CDTF">2014-02-04T17:59:50Z</dcterms:created>
  <dcterms:modified xsi:type="dcterms:W3CDTF">2015-11-26T17:04:41Z</dcterms:modified>
</cp:coreProperties>
</file>