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2C466E-0CEE-47B7-80BF-6CE576AE597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165567-6A70-4C6B-BE8B-F3AC89410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ЖИВЕМ В ГОРОДЕ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природа</a:t>
            </a:r>
            <a:endParaRPr lang="ru-RU" dirty="0"/>
          </a:p>
        </p:txBody>
      </p:sp>
      <p:pic>
        <p:nvPicPr>
          <p:cNvPr id="4" name="Содержимое 3" descr="http://www.setwalls.ru/pic/201307/2560x1600/setwalls.ru-5999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770857"/>
            <a:ext cx="3826768" cy="281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1.pichost.me/i/56/18034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772816"/>
            <a:ext cx="326813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laycast.ru/uploads/2015/04/01/1294986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293096"/>
            <a:ext cx="432048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vorobiov.com/upload/iblock/343/25_10_12_ylici_doneck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3600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rym.sarov.info/sevastopol/ushakov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284984"/>
            <a:ext cx="3816424" cy="30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7239000" cy="58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58326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mistoinfo.com/n/20913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1346200" cy="187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arotaro.ucoz.ru/tarotaro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548680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bload.de/img/agaclar_png_nisanboarscydx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564904"/>
            <a:ext cx="1656184" cy="15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5202/3588041.1986/0_100655_125575d_orig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3645024"/>
            <a:ext cx="1872208" cy="194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tohomka.ru/images/Jan/07/7230fe67e89ac6c27fb5096ce41d5fe7/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3" y="404665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4put.ru/pictures/max/46/14425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692696"/>
            <a:ext cx="1571625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s.nashaucheba.ru/tw_files2/urls_3/1145/d-1144219/img20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2492896"/>
            <a:ext cx="181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rud.exdat.com/pars_docs/tw_refs/742/741462/741462_html_m2796d56d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40152" y="3789040"/>
            <a:ext cx="1733550" cy="10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anypsd.com/wp-content/uploads/other/cartoon_farm_illustrator_psd_layered_176366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1960" y="4581128"/>
            <a:ext cx="1762125" cy="114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раньше жили люди</a:t>
            </a:r>
            <a:endParaRPr lang="ru-RU" dirty="0"/>
          </a:p>
        </p:txBody>
      </p:sp>
      <p:pic>
        <p:nvPicPr>
          <p:cNvPr id="4" name="Содержимое 3" descr="http://ukraine-history.at.ua/v2_1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" y="1799431"/>
            <a:ext cx="6753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img3.proshkolu.ru/content/media/pic/std/2000000/1002000/1001080-f650d894c953505f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14500"/>
            <a:ext cx="7056784" cy="445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москва</a:t>
            </a:r>
            <a:endParaRPr lang="ru-RU" dirty="0"/>
          </a:p>
        </p:txBody>
      </p:sp>
      <p:pic>
        <p:nvPicPr>
          <p:cNvPr id="4" name="Содержимое 3" descr="http://www.novoye-vremya.com/photos/nv/2015-06-19-22-06-46204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852936"/>
            <a:ext cx="51845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rt-mastery.ru/wp-content/gallery/muzhchiny-fantasy/MF-034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88640"/>
            <a:ext cx="3590925" cy="268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Московский кремль</a:t>
            </a:r>
            <a:endParaRPr lang="ru-RU" dirty="0"/>
          </a:p>
        </p:txBody>
      </p:sp>
      <p:pic>
        <p:nvPicPr>
          <p:cNvPr id="4" name="Содержимое 3" descr="http://rpp.nashaucheba.ru/pars_docs/refs/1/330/img2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5608" y="1609725"/>
            <a:ext cx="3078320" cy="311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s4.mm.bing.net/th?id=JN.Mc6MptPjoBa4lqh8XLmW2w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628800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город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Хабаровск – 47</a:t>
            </a:r>
          </a:p>
          <a:p>
            <a:endParaRPr lang="ru-RU" dirty="0"/>
          </a:p>
        </p:txBody>
      </p:sp>
      <p:pic>
        <p:nvPicPr>
          <p:cNvPr id="4" name="Рисунок 3" descr="http://static.panoramio.com/photos/large/585637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276872"/>
            <a:ext cx="55446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– ДАЧА - ДЕРЕВНЯ</a:t>
            </a:r>
            <a:endParaRPr lang="ru-RU" dirty="0"/>
          </a:p>
        </p:txBody>
      </p:sp>
      <p:pic>
        <p:nvPicPr>
          <p:cNvPr id="4" name="Содержимое 3" descr="http://img.mota.ru/upload/wallpapers/2011/06/29/08/03/26261/mota_ru_1062906-1024x60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44824"/>
            <a:ext cx="3888432" cy="187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chance.ru/sites/default/files/styles/big_photo_gallery/public/images/76/240b84eaa929099a2d33954dedff7e1e.jpg?itok=PnPOa7ZD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700808"/>
            <a:ext cx="27118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seland.ru/upload/medialibrary/6ba/garden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4293096"/>
            <a:ext cx="2914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.mota.ru/upload/wallpapers/2011/06/29/08/03/26261/mota_ru_1062906-1024x60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12243"/>
            <a:ext cx="7239000" cy="42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.chance.ru/sites/default/files/styles/big_photo_gallery/public/images/76/240b84eaa929099a2d33954dedff7e1e.jpg?itok=PnPOa7ZD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293" y="1609725"/>
            <a:ext cx="711281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seland.ru/upload/medialibrary/6ba/garden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 </a:t>
            </a:r>
            <a:endParaRPr lang="ru-RU" dirty="0"/>
          </a:p>
        </p:txBody>
      </p:sp>
      <p:pic>
        <p:nvPicPr>
          <p:cNvPr id="4" name="Содержимое 3" descr="http://cl.rushkolnik.ru/tw_files2/urls_98/3/d-2864/7z-docs/1_html_m6d75084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276872"/>
            <a:ext cx="64807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tracker.xlogicsoft.com/sites/default/files/public/1/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дороги</a:t>
            </a:r>
            <a:endParaRPr lang="ru-RU" dirty="0"/>
          </a:p>
        </p:txBody>
      </p:sp>
      <p:pic>
        <p:nvPicPr>
          <p:cNvPr id="4" name="Содержимое 3" descr="http://tarotaro.ucoz.ru/tarotaro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84785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710/230484126.b34/0_1871b7_83021fc2_orig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429000"/>
            <a:ext cx="189319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s.nashaucheba.ru/tw_files2/urls_3/1732/d-1731095/1731095_html_2b42ea6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509120"/>
            <a:ext cx="2273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9.radikal.ru/i165/1007/73/dd953608cb9f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5551" y="1609725"/>
            <a:ext cx="3608417" cy="426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edomir.info/pic/foto/sets/derevnya-2010/s-dervnya-2010-008-0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700808"/>
            <a:ext cx="34563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26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МЫ ЖИВЕМ В ГОРОДЕ</vt:lpstr>
      <vt:lpstr>ГОРОД – ДАЧА - ДЕРЕВНЯ</vt:lpstr>
      <vt:lpstr>Слайд 3</vt:lpstr>
      <vt:lpstr>Слайд 4</vt:lpstr>
      <vt:lpstr>Слайд 5</vt:lpstr>
      <vt:lpstr>Дома </vt:lpstr>
      <vt:lpstr>Слайд 7</vt:lpstr>
      <vt:lpstr>дороги</vt:lpstr>
      <vt:lpstr>Слайд 9</vt:lpstr>
      <vt:lpstr>природа</vt:lpstr>
      <vt:lpstr>Слайд 11</vt:lpstr>
      <vt:lpstr>Слайд 12</vt:lpstr>
      <vt:lpstr>Как раньше жили люди</vt:lpstr>
      <vt:lpstr>Слайд 14</vt:lpstr>
      <vt:lpstr>москва</vt:lpstr>
      <vt:lpstr>Московский кремль</vt:lpstr>
      <vt:lpstr>Наш город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ЖИВЕМ В ГОРОДЕ</dc:title>
  <dc:creator>1</dc:creator>
  <cp:lastModifiedBy>1</cp:lastModifiedBy>
  <cp:revision>9</cp:revision>
  <dcterms:created xsi:type="dcterms:W3CDTF">2015-09-20T07:11:12Z</dcterms:created>
  <dcterms:modified xsi:type="dcterms:W3CDTF">2015-12-03T07:07:35Z</dcterms:modified>
</cp:coreProperties>
</file>