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5" r:id="rId6"/>
    <p:sldId id="261" r:id="rId7"/>
    <p:sldId id="266" r:id="rId8"/>
    <p:sldId id="256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357166"/>
            <a:ext cx="7000924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«Слон и Моська»</a:t>
            </a:r>
            <a:endParaRPr lang="ru-RU" dirty="0"/>
          </a:p>
        </p:txBody>
      </p:sp>
      <p:pic>
        <p:nvPicPr>
          <p:cNvPr id="5" name="Содержимое 4" descr="слон и мось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214422"/>
            <a:ext cx="7000924" cy="5072098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  <a:solidFill>
            <a:schemeClr val="bg1">
              <a:lumMod val="9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Спасибо, приятно было с вами работать!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смайлик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2357430"/>
            <a:ext cx="5500726" cy="4143404"/>
          </a:xfrm>
          <a:solidFill>
            <a:schemeClr val="accent1">
              <a:lumMod val="20000"/>
              <a:lumOff val="80000"/>
            </a:schemeClr>
          </a:solidFill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642918"/>
            <a:ext cx="7072362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«Ворона и Лисица»</a:t>
            </a:r>
            <a:endParaRPr lang="ru-RU" dirty="0"/>
          </a:p>
        </p:txBody>
      </p:sp>
      <p:pic>
        <p:nvPicPr>
          <p:cNvPr id="5" name="Содержимое 4" descr="ворона и лисиц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500175"/>
            <a:ext cx="7500990" cy="485778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«Волк на псарне»</a:t>
            </a:r>
            <a:endParaRPr lang="ru-RU" dirty="0"/>
          </a:p>
        </p:txBody>
      </p:sp>
      <p:pic>
        <p:nvPicPr>
          <p:cNvPr id="7" name="Содержимое 6" descr="волк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500042"/>
            <a:ext cx="7643865" cy="600079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428604"/>
            <a:ext cx="6715172" cy="989034"/>
          </a:xfrm>
        </p:spPr>
        <p:txBody>
          <a:bodyPr/>
          <a:lstStyle/>
          <a:p>
            <a:r>
              <a:rPr lang="ru-RU" dirty="0" smtClean="0"/>
              <a:t>"Лебедь, Щука и Рак» </a:t>
            </a:r>
            <a:endParaRPr lang="ru-RU" dirty="0"/>
          </a:p>
        </p:txBody>
      </p:sp>
      <p:pic>
        <p:nvPicPr>
          <p:cNvPr id="5" name="Содержимое 4" descr="лебедь щука и рак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5439" y="1600200"/>
            <a:ext cx="6153122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6943748" cy="1143000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Содержимое 3" descr="стрекоза и муравей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285728"/>
            <a:ext cx="7786741" cy="584043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Задачи</a:t>
            </a:r>
            <a:r>
              <a:rPr lang="ru-RU" dirty="0" smtClean="0"/>
              <a:t> </a:t>
            </a:r>
            <a:r>
              <a:rPr lang="ru-RU" dirty="0" smtClean="0"/>
              <a:t>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71677"/>
            <a:ext cx="8186766" cy="350046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ru-RU" dirty="0" smtClean="0"/>
              <a:t> 1</a:t>
            </a:r>
            <a:r>
              <a:rPr lang="ru-RU" b="1" i="1" dirty="0" smtClean="0"/>
              <a:t>) анализировать басню; </a:t>
            </a:r>
          </a:p>
          <a:p>
            <a:r>
              <a:rPr lang="ru-RU" b="1" i="1" dirty="0" smtClean="0"/>
              <a:t> 2) давать характеристику персонажам, </a:t>
            </a:r>
          </a:p>
          <a:p>
            <a:r>
              <a:rPr lang="ru-RU" b="1" i="1" dirty="0" smtClean="0"/>
              <a:t>3) учиться выразительному чтению, </a:t>
            </a:r>
          </a:p>
          <a:p>
            <a:r>
              <a:rPr lang="ru-RU" b="1" i="1" dirty="0" smtClean="0"/>
              <a:t>4) выявлять художественные особенности,</a:t>
            </a:r>
          </a:p>
          <a:p>
            <a:r>
              <a:rPr lang="ru-RU" b="1" i="1" dirty="0" smtClean="0"/>
              <a:t> 5) выявлять в басне мораль, позицию автора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14356"/>
            <a:ext cx="8286808" cy="5509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4400" b="1" dirty="0" smtClean="0"/>
              <a:t>Злой, как…………………..;</a:t>
            </a:r>
          </a:p>
          <a:p>
            <a:pPr algn="just"/>
            <a:r>
              <a:rPr lang="ru-RU" sz="4400" b="1" dirty="0" smtClean="0"/>
              <a:t>Хитрый, как ………………;</a:t>
            </a:r>
          </a:p>
          <a:p>
            <a:pPr algn="just"/>
            <a:r>
              <a:rPr lang="ru-RU" sz="4400" b="1" dirty="0" smtClean="0"/>
              <a:t>Неуклюжий, как………….;</a:t>
            </a:r>
          </a:p>
          <a:p>
            <a:pPr algn="just"/>
            <a:r>
              <a:rPr lang="ru-RU" sz="4400" b="1" dirty="0" smtClean="0"/>
              <a:t>Трусливый, как………….;</a:t>
            </a:r>
          </a:p>
          <a:p>
            <a:pPr algn="just"/>
            <a:r>
              <a:rPr lang="ru-RU" sz="4400" b="1" dirty="0" smtClean="0"/>
              <a:t>Мужественный, как…..;</a:t>
            </a:r>
          </a:p>
          <a:p>
            <a:pPr algn="just"/>
            <a:r>
              <a:rPr lang="ru-RU" sz="4400" b="1" dirty="0" smtClean="0"/>
              <a:t>Глупый, как……….;</a:t>
            </a:r>
          </a:p>
          <a:p>
            <a:pPr algn="just"/>
            <a:r>
              <a:rPr lang="ru-RU" sz="4400" b="1" dirty="0" smtClean="0"/>
              <a:t>Коварный, как ……………;</a:t>
            </a:r>
          </a:p>
          <a:p>
            <a:pPr algn="just"/>
            <a:r>
              <a:rPr lang="ru-RU" sz="4400" b="1" dirty="0" smtClean="0"/>
              <a:t>…………, как свинья.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685800" y="0"/>
            <a:ext cx="7772400" cy="185736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714348" y="6215082"/>
            <a:ext cx="7715304" cy="142876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25000" lnSpcReduction="20000"/>
          </a:bodyPr>
          <a:lstStyle/>
          <a:p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9" name="Picture 5" descr="C:\Users\Марина\Desktop\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6206"/>
            <a:ext cx="9464675" cy="70985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sz="2800" b="1" dirty="0" smtClean="0"/>
              <a:t>Благодарность — самая малая из добродетелей, тогда как неблагодарность — самый худший из пороков</a:t>
            </a:r>
            <a:r>
              <a:rPr lang="ru-RU" b="1" dirty="0" smtClean="0"/>
              <a:t>.      </a:t>
            </a:r>
            <a:r>
              <a:rPr lang="ru-RU" sz="2000" dirty="0" smtClean="0"/>
              <a:t>Томас </a:t>
            </a:r>
            <a:r>
              <a:rPr lang="ru-RU" sz="2000" dirty="0" err="1" smtClean="0"/>
              <a:t>Фуллер</a:t>
            </a:r>
            <a:r>
              <a:rPr lang="ru-RU" sz="2000" dirty="0" smtClean="0"/>
              <a:t>  (</a:t>
            </a:r>
            <a:r>
              <a:rPr lang="ru-RU" sz="2000" dirty="0" err="1" smtClean="0"/>
              <a:t>анг</a:t>
            </a:r>
            <a:r>
              <a:rPr lang="ru-RU" sz="2000" dirty="0" smtClean="0"/>
              <a:t>. Богослов, историк) </a:t>
            </a:r>
          </a:p>
          <a:p>
            <a:r>
              <a:rPr lang="ru-RU" sz="2800" b="1" dirty="0" smtClean="0"/>
              <a:t>Невежество — величайший недуг человечества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>Вольтер Скотт (шотландский писатель).</a:t>
            </a:r>
          </a:p>
          <a:p>
            <a:r>
              <a:rPr lang="ru-RU" sz="2800" b="1" dirty="0" smtClean="0"/>
              <a:t>Глупец и невежда имеют пять примет: сердятся без причины, говорят без нужды, изменяются неизвестно для чего, вмешиваются в то, что вовсе их не касается, и не умеют различить, кто желает им добра и кто — зла</a:t>
            </a:r>
            <a:r>
              <a:rPr lang="ru-RU" sz="2000" dirty="0" smtClean="0"/>
              <a:t>. ( Индийское Изречение ) 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Афоризмы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133</Words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«Слон и Моська»</vt:lpstr>
      <vt:lpstr>«Ворона и Лисица»</vt:lpstr>
      <vt:lpstr>«Волк на псарне»</vt:lpstr>
      <vt:lpstr>"Лебедь, Щука и Рак» </vt:lpstr>
      <vt:lpstr>Слайд 5</vt:lpstr>
      <vt:lpstr>Задачи урока:</vt:lpstr>
      <vt:lpstr>Слайд 7</vt:lpstr>
      <vt:lpstr>Слайд 8</vt:lpstr>
      <vt:lpstr>Афоризмы</vt:lpstr>
      <vt:lpstr>Спасибо, приятно было с вами работать!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Дериглазова М.А.</cp:lastModifiedBy>
  <cp:revision>18</cp:revision>
  <dcterms:created xsi:type="dcterms:W3CDTF">2015-10-17T16:44:02Z</dcterms:created>
  <dcterms:modified xsi:type="dcterms:W3CDTF">2015-10-31T07:47:22Z</dcterms:modified>
</cp:coreProperties>
</file>