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8"/>
  </p:notes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1415" autoAdjust="0"/>
    <p:restoredTop sz="86377" autoAdjust="0"/>
  </p:normalViewPr>
  <p:slideViewPr>
    <p:cSldViewPr>
      <p:cViewPr varScale="1">
        <p:scale>
          <a:sx n="93" d="100"/>
          <a:sy n="93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34" y="9657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2C75DF-2911-44D1-A4DC-4296655C9E39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5E3E20-A349-458A-9758-F9CBDF4A88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4643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E3E20-A349-458A-9758-F9CBDF4A882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83a581065b2ca10ad6ce41f030bd70d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42852"/>
            <a:ext cx="8229600" cy="1828800"/>
          </a:xfrm>
          <a:ln>
            <a:noFill/>
          </a:ln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Ветеранам великой битвы посвящается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5572140"/>
            <a:ext cx="6400800" cy="100013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К 70-летию Сталинградской битвы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Medal_defense_of_Stalingr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3956" y="3143248"/>
            <a:ext cx="1950043" cy="371475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200 дней и ночей продолжалась битва за город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Победа советских войск над немецко-фашистскими войсками под Сталинградом - одна из наиболее славных страниц летописи Великой Отечественной войны. 200 дней и ночей - с 17 июля 1942 года до 2 февраля 1943 года - продолжалась Сталинградская битва при непрерывно возрастающем напряжении сил обеих сторон. В течение первых четырех месяцев шли упорные оборонительные бои, сначала в большой излучине Дона, а затем на подступах к Сталинграду и в самом городе. За этот период советские войска измотали рвавшуюся к Волге немецко-фашистскую группировку и вынудили ее перейти к обороне. В последующие два с половиной месяца Красная Армия, перейдя в контрнаступление, разгромила войска противника северо-западнее и южнее Сталинграда, окружила и ликвидировала 300-тысячную группировку немецко-фашистских войск. </a:t>
            </a:r>
          </a:p>
          <a:p>
            <a:endParaRPr lang="ru-RU" dirty="0" smtClean="0"/>
          </a:p>
          <a:p>
            <a:r>
              <a:rPr lang="ru-RU" dirty="0" smtClean="0"/>
              <a:t>Сталинградская битва – решающее сражение всей Второй мировой войны, в котором советские войска одержали крупнейшую победу. Эта битва ознаменовала начало коренного перелома в ходе Великой Отечественной войны и Второй мировой войны в целом. Закончилось победное наступление немецко-фашистских войск и началось их изгнание с территории Советского Союза.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Medal_defense_of_Stalingr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3956" y="3143248"/>
            <a:ext cx="1950043" cy="371475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28" y="152400"/>
            <a:ext cx="3686172" cy="125106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Воспоминания выживших</a:t>
            </a:r>
            <a:endParaRPr lang="ru-RU" sz="2400" dirty="0"/>
          </a:p>
        </p:txBody>
      </p:sp>
      <p:pic>
        <p:nvPicPr>
          <p:cNvPr id="3" name="Рисунок 2" descr="1335499270_132f0f87e6f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158211"/>
            <a:ext cx="4714908" cy="65640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5072066" y="1643050"/>
            <a:ext cx="38576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Ощупью движутся пальцы по поверхности медалей на груди Ивана </a:t>
            </a:r>
            <a:r>
              <a:rPr lang="ru-RU" dirty="0" err="1" smtClean="0"/>
              <a:t>Забары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Вот они нащупали медаль «За оборону Сталинграда»</a:t>
            </a:r>
          </a:p>
          <a:p>
            <a:endParaRPr lang="ru-RU" dirty="0" smtClean="0"/>
          </a:p>
          <a:p>
            <a:r>
              <a:rPr lang="ru-RU" dirty="0" smtClean="0"/>
              <a:t>«Там был ад, но мы выстояли», — сказал солдат.</a:t>
            </a:r>
          </a:p>
          <a:p>
            <a:endParaRPr lang="ru-RU" dirty="0" smtClean="0"/>
          </a:p>
          <a:p>
            <a:r>
              <a:rPr lang="ru-RU" dirty="0" smtClean="0"/>
              <a:t>И его словно высеченное из камня лицо, плотно сжатые губы, ослепленные пламенем глаза подтверждают эти скупые, но гордые слова.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Довоенный Сталинград</a:t>
            </a:r>
            <a:endParaRPr lang="ru-RU" dirty="0"/>
          </a:p>
        </p:txBody>
      </p:sp>
      <p:pic>
        <p:nvPicPr>
          <p:cNvPr id="4" name="Рисунок 3" descr="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572008"/>
            <a:ext cx="3001303" cy="2285992"/>
          </a:xfrm>
          <a:prstGeom prst="rect">
            <a:avLst/>
          </a:prstGeom>
        </p:spPr>
      </p:pic>
      <p:pic>
        <p:nvPicPr>
          <p:cNvPr id="6" name="Рисунок 5" descr="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4572008"/>
            <a:ext cx="3021135" cy="2285992"/>
          </a:xfrm>
          <a:prstGeom prst="rect">
            <a:avLst/>
          </a:prstGeom>
        </p:spPr>
      </p:pic>
      <p:pic>
        <p:nvPicPr>
          <p:cNvPr id="7" name="Рисунок 6" descr="0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9322" y="4543432"/>
            <a:ext cx="3214678" cy="231456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85720" y="1428734"/>
            <a:ext cx="864399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 40-м годам XX века Сталинград превратился в один из крупных промышленных центров страны. Накануне войны в нем проживало около 500 000 человек и насчитывалось свыше 120 промышленных предприятий. </a:t>
            </a:r>
          </a:p>
          <a:p>
            <a:r>
              <a:rPr lang="ru-RU" dirty="0" smtClean="0"/>
              <a:t>Стратегическое значение Сталинграда определялось двумя важными факторами: его оборонным потенциалом и географическим положением. В городе работал знаменитый в 30-е годы тракторный завод. Каждый второй трактор в СССР был собран на этом заводе. В 1940 году на заводе начинается производство танков . Важное оборонное значение имела продукция заводов "Красный Октябрь", "Баррикады", "Судоверфь" и др. </a:t>
            </a:r>
          </a:p>
          <a:p>
            <a:r>
              <a:rPr lang="ru-RU" dirty="0" smtClean="0"/>
              <a:t>Через Сталинград по Волге велась транспортировка нефти в центральные районы страны. Без этой нефти страна не смогла бы дальше воевать.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Начало войны</a:t>
            </a:r>
            <a:endParaRPr lang="ru-RU" dirty="0"/>
          </a:p>
        </p:txBody>
      </p:sp>
      <p:pic>
        <p:nvPicPr>
          <p:cNvPr id="4" name="Рисунок 3" descr="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69508"/>
            <a:ext cx="3071801" cy="228849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14282" y="1500175"/>
            <a:ext cx="87154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 начале войны </a:t>
            </a:r>
            <a:r>
              <a:rPr lang="ru-RU" dirty="0" err="1" smtClean="0"/>
              <a:t>сталинградцы</a:t>
            </a:r>
            <a:r>
              <a:rPr lang="ru-RU" dirty="0" smtClean="0"/>
              <a:t> узнали в 12 часов дня 22 июня 1941 года.</a:t>
            </a:r>
          </a:p>
          <a:p>
            <a:r>
              <a:rPr lang="ru-RU" dirty="0" smtClean="0"/>
              <a:t>В тот же день тысячи добровольцев явились в военкоматы, требуя немедленной мобилизации в действующую армию. Набирается народное ополчение, которое достигает к середине июля 1941 года 50 тысяч человек. В октябре 1941 года начинается строительство оборонительных рубежей, рытье щелей для укрытия населения от бомбовых ударов. </a:t>
            </a:r>
          </a:p>
          <a:p>
            <a:r>
              <a:rPr lang="ru-RU" dirty="0" smtClean="0"/>
              <a:t>Оборонные предприятия перевыполняют задания по выпуску танков, брони, освоению новых видов вооружений. </a:t>
            </a:r>
          </a:p>
          <a:p>
            <a:r>
              <a:rPr lang="ru-RU" dirty="0" smtClean="0"/>
              <a:t>Вводится карточная система снабжения населения основными продуктами питания.</a:t>
            </a:r>
            <a:endParaRPr lang="ru-RU" dirty="0"/>
          </a:p>
        </p:txBody>
      </p:sp>
      <p:pic>
        <p:nvPicPr>
          <p:cNvPr id="7" name="Рисунок 6" descr="3935356298_b2c1806cf0_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364" y="4572008"/>
            <a:ext cx="3347687" cy="2285992"/>
          </a:xfrm>
          <a:prstGeom prst="rect">
            <a:avLst/>
          </a:prstGeom>
        </p:spPr>
      </p:pic>
      <p:pic>
        <p:nvPicPr>
          <p:cNvPr id="9" name="Рисунок 8" descr="4756969153_742cd416ce_o.jpg"/>
          <p:cNvPicPr>
            <a:picLocks noChangeAspect="1"/>
          </p:cNvPicPr>
          <p:nvPr/>
        </p:nvPicPr>
        <p:blipFill>
          <a:blip r:embed="rId4"/>
          <a:srcRect l="9091"/>
          <a:stretch>
            <a:fillRect/>
          </a:stretch>
        </p:blipFill>
        <p:spPr>
          <a:xfrm>
            <a:off x="6286512" y="4572008"/>
            <a:ext cx="2857488" cy="2285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Medal_defense_of_Stalingr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3956" y="3143248"/>
            <a:ext cx="1950043" cy="371475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86446" y="214290"/>
            <a:ext cx="3214710" cy="125106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E8637">
                    <a:satMod val="150000"/>
                  </a:srgbClr>
                </a:solidFill>
              </a:rPr>
              <a:t>Воспоминания выживших</a:t>
            </a:r>
            <a:endParaRPr lang="ru-RU" dirty="0"/>
          </a:p>
        </p:txBody>
      </p:sp>
      <p:pic>
        <p:nvPicPr>
          <p:cNvPr id="3" name="Рисунок 2" descr="1335499282_1304851736_bd4e4648d32a8f12ba3bf72d3c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214290"/>
            <a:ext cx="5572132" cy="37786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5715008" y="2143116"/>
            <a:ext cx="31432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Они – оба опаленные войной. Город-герой Волгоград (до 1961г. – Сталинград) и героиня рисунка – бывшая фронтовая радистка Юлия </a:t>
            </a:r>
            <a:r>
              <a:rPr lang="ru-RU" dirty="0" err="1" smtClean="0"/>
              <a:t>Еманова</a:t>
            </a:r>
            <a:r>
              <a:rPr lang="ru-RU" dirty="0" smtClean="0"/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4000504"/>
            <a:ext cx="878687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И выстояли они оба – город на Волге, где в 1942-1943гг. были остановлены и повернуты вспять фашистские орды, и деревенская девушка, добровольцем ушедшая на фронт, и внесшая свой вклад в победу. Полтора миллиона фашистских солдат штурмовали город, но они не смогли взять его, потому что на защиту встали такие люди, как Юлия </a:t>
            </a:r>
            <a:r>
              <a:rPr lang="ru-RU" sz="1600" b="1" dirty="0" err="1" smtClean="0"/>
              <a:t>Еманова</a:t>
            </a:r>
            <a:r>
              <a:rPr lang="ru-RU" sz="1600" b="1" dirty="0" smtClean="0"/>
              <a:t>. На ее груди высокие награды СССР за боевые подвиги – ордена Славы и Красного Знамени. Никто ничего не знает о жизни этого человека.</a:t>
            </a:r>
          </a:p>
          <a:p>
            <a:r>
              <a:rPr lang="ru-RU" sz="1600" b="1" dirty="0" smtClean="0"/>
              <a:t>В результате тяжелейшего ранения она потеряла руки и ноги, лишилась речи и слуха.</a:t>
            </a:r>
          </a:p>
          <a:p>
            <a:r>
              <a:rPr lang="ru-RU" sz="1600" b="1" dirty="0" smtClean="0"/>
              <a:t>Война оставила ей только возможность видеть.</a:t>
            </a: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651</TotalTime>
  <Words>591</Words>
  <Application>Microsoft Office PowerPoint</Application>
  <PresentationFormat>Экран (4:3)</PresentationFormat>
  <Paragraphs>29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Модульная</vt:lpstr>
      <vt:lpstr>Ветеранам великой битвы посвящается</vt:lpstr>
      <vt:lpstr>200 дней и ночей продолжалась битва за город</vt:lpstr>
      <vt:lpstr>Воспоминания выживших</vt:lpstr>
      <vt:lpstr>Довоенный Сталинград</vt:lpstr>
      <vt:lpstr>Начало войны</vt:lpstr>
      <vt:lpstr>Воспоминания выживших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Ветеранам великой битвы посвящается</dc:title>
  <dc:creator>User01</dc:creator>
  <cp:lastModifiedBy>user01</cp:lastModifiedBy>
  <cp:revision>66</cp:revision>
  <cp:lastPrinted>2013-01-24T11:25:07Z</cp:lastPrinted>
  <dcterms:created xsi:type="dcterms:W3CDTF">2013-01-16T19:06:54Z</dcterms:created>
  <dcterms:modified xsi:type="dcterms:W3CDTF">2015-11-22T07:29:38Z</dcterms:modified>
</cp:coreProperties>
</file>