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6" r:id="rId9"/>
    <p:sldId id="265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4660"/>
  </p:normalViewPr>
  <p:slideViewPr>
    <p:cSldViewPr>
      <p:cViewPr varScale="1">
        <p:scale>
          <a:sx n="87" d="100"/>
          <a:sy n="87" d="100"/>
        </p:scale>
        <p:origin x="14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70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334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652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499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11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378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148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076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0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32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05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4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75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8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02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10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7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29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944215"/>
          </a:xfrm>
        </p:spPr>
        <p:txBody>
          <a:bodyPr>
            <a:normAutofit/>
          </a:bodyPr>
          <a:lstStyle/>
          <a:p>
            <a:r>
              <a:rPr lang="tt-RU" dirty="0" smtClean="0">
                <a:latin typeface="Sitka Small" panose="02000505000000020004" pitchFamily="2" charset="0"/>
              </a:rPr>
              <a:t>ИЛДАР ЮЗЕЕВ</a:t>
            </a:r>
            <a:br>
              <a:rPr lang="tt-RU" dirty="0" smtClean="0">
                <a:latin typeface="Sitka Small" panose="02000505000000020004" pitchFamily="2" charset="0"/>
              </a:rPr>
            </a:br>
            <a:r>
              <a:rPr lang="tt-RU" dirty="0" smtClean="0">
                <a:latin typeface="Sitka Small" panose="02000505000000020004" pitchFamily="2" charset="0"/>
              </a:rPr>
              <a:t>УНИКЕ АККОШ</a:t>
            </a:r>
            <a:endParaRPr lang="ru-RU" dirty="0">
              <a:latin typeface="Sitka Small" panose="02000505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t-RU" dirty="0" smtClean="0"/>
              <a:t>ХӘЙРУЛЛИНА ЛАНДЫШ – 13 ГИМНАЗИЯ ИНТЕРНАТЫ, 4 НЧЕ СЫЙНЫФ УКУЧЫСЫ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56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0688"/>
            <a:ext cx="7704856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2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620688"/>
            <a:ext cx="756084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33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92696"/>
            <a:ext cx="7704855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2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13690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52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80919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52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8092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1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92088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40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3284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39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70848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91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92696"/>
            <a:ext cx="777044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17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92696"/>
            <a:ext cx="7704856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30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</TotalTime>
  <Words>13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Garamond</vt:lpstr>
      <vt:lpstr>Sitka Small</vt:lpstr>
      <vt:lpstr>Натуральные материалы</vt:lpstr>
      <vt:lpstr>ИЛДАР ЮЗЕЕВ УНИКЕ АККОШ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Дания</cp:lastModifiedBy>
  <cp:revision>8</cp:revision>
  <dcterms:modified xsi:type="dcterms:W3CDTF">2015-02-11T06:48:19Z</dcterms:modified>
</cp:coreProperties>
</file>