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8" r:id="rId2"/>
    <p:sldId id="262" r:id="rId3"/>
    <p:sldId id="261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01453-ECB0-4857-AAD8-3CEEC1B250E1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9514B-7EB8-4114-8369-387205927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019A6D-E4EA-4BA6-AC00-283E9052DA7E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B13DA9-B5DB-4E44-AA2C-0DE70428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K:\003%20&#1043;&#1080;&#1084;&#1085;%20&#1056;&#1058;(short).mp3" TargetMode="External"/><Relationship Id="rId1" Type="http://schemas.openxmlformats.org/officeDocument/2006/relationships/audio" Target="file:///C:\Documents%20and%20Settings\User\&#1056;&#1072;&#1073;&#1086;&#1095;&#1080;&#1081;%20&#1089;&#1090;&#1086;&#1083;\R.YAhin_-_Gimn_respubliki_Tatarstan_(iPlayer.fm)%20(1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2952328"/>
          </a:xfrm>
        </p:spPr>
        <p:txBody>
          <a:bodyPr>
            <a:normAutofit/>
          </a:bodyPr>
          <a:lstStyle/>
          <a:p>
            <a:r>
              <a:rPr lang="tt-RU" sz="4800" dirty="0" smtClean="0"/>
              <a:t>Татарстан Республикасы символлары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2400" dirty="0" smtClean="0"/>
              <a:t>ТАТАРСТАН РЕСПУБЛИКАСЫ ГЕРБЫ</a:t>
            </a:r>
            <a:endParaRPr lang="ru-RU" sz="2400" dirty="0"/>
          </a:p>
        </p:txBody>
      </p:sp>
      <p:pic>
        <p:nvPicPr>
          <p:cNvPr id="3" name="Рисунок 2" descr="ndn96xtmeqoz3gcg1frce6cb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4762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01608" cy="504056"/>
          </a:xfrm>
        </p:spPr>
        <p:txBody>
          <a:bodyPr>
            <a:normAutofit/>
          </a:bodyPr>
          <a:lstStyle/>
          <a:p>
            <a:r>
              <a:rPr lang="tt-RU" sz="2400" dirty="0" smtClean="0"/>
              <a:t>Татарстан республикасы флагы</a:t>
            </a:r>
            <a:endParaRPr lang="ru-RU" sz="2400" dirty="0"/>
          </a:p>
        </p:txBody>
      </p:sp>
      <p:pic>
        <p:nvPicPr>
          <p:cNvPr id="4" name="Рисунок 3" descr="400px-Flag_of_Tatarsta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204864"/>
            <a:ext cx="5544616" cy="2716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344816" cy="1080120"/>
          </a:xfrm>
        </p:spPr>
        <p:txBody>
          <a:bodyPr>
            <a:normAutofit/>
          </a:bodyPr>
          <a:lstStyle/>
          <a:p>
            <a:r>
              <a:rPr lang="tt-RU" sz="2800" dirty="0" smtClean="0"/>
              <a:t>Татарстан Республикасы Дәүләт гимны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30963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	</a:t>
            </a:r>
            <a:r>
              <a:rPr lang="ru-RU" dirty="0" smtClean="0"/>
              <a:t>Татарстан </a:t>
            </a:r>
            <a:r>
              <a:rPr lang="ru-RU" dirty="0" err="1" smtClean="0"/>
              <a:t>Җөмһүрияте Дәүләт </a:t>
            </a:r>
            <a:r>
              <a:rPr lang="ru-RU" dirty="0" smtClean="0"/>
              <a:t>гимны </a:t>
            </a:r>
            <a:r>
              <a:rPr lang="en-US" dirty="0" smtClean="0"/>
              <a:t>1992 </a:t>
            </a:r>
            <a:r>
              <a:rPr lang="ru-RU" dirty="0" err="1" smtClean="0"/>
              <a:t>елда</a:t>
            </a:r>
            <a:r>
              <a:rPr lang="ru-RU" dirty="0" smtClean="0"/>
              <a:t> кабул </a:t>
            </a:r>
            <a:r>
              <a:rPr lang="ru-RU" dirty="0" err="1" smtClean="0"/>
              <a:t>ителгән</a:t>
            </a:r>
            <a:r>
              <a:rPr lang="ru-RU" dirty="0" smtClean="0"/>
              <a:t>. </a:t>
            </a:r>
            <a:r>
              <a:rPr lang="ru-RU" dirty="0" err="1" smtClean="0"/>
              <a:t>Гимнның </a:t>
            </a:r>
            <a:r>
              <a:rPr lang="ru-RU" dirty="0" smtClean="0"/>
              <a:t>авторы – </a:t>
            </a:r>
            <a:r>
              <a:rPr lang="ru-RU" dirty="0" err="1" smtClean="0"/>
              <a:t>бөек </a:t>
            </a:r>
            <a:r>
              <a:rPr lang="ru-RU" dirty="0" smtClean="0"/>
              <a:t>татар композиторы </a:t>
            </a:r>
            <a:r>
              <a:rPr lang="ru-RU" dirty="0" err="1" smtClean="0"/>
              <a:t>Рөстәм Яхин</a:t>
            </a:r>
            <a:r>
              <a:rPr lang="ru-RU" dirty="0" smtClean="0"/>
              <a:t>.</a:t>
            </a:r>
          </a:p>
          <a:p>
            <a:pPr algn="just"/>
            <a:r>
              <a:rPr lang="tt-RU" dirty="0" smtClean="0"/>
              <a:t>	2013 елның  21 февралендә Татарстан парламенты депутатлары республиканың сүзле гимнын кабул итә.</a:t>
            </a:r>
          </a:p>
          <a:p>
            <a:pPr algn="just"/>
            <a:r>
              <a:rPr lang="tt-RU" dirty="0" smtClean="0"/>
              <a:t>	Гимнның нигезендә Рамазан </a:t>
            </a:r>
            <a:r>
              <a:rPr lang="tt-RU" smtClean="0"/>
              <a:t>Байтимеров шигыре </a:t>
            </a:r>
            <a:r>
              <a:rPr lang="tt-RU" dirty="0" smtClean="0"/>
              <a:t>ята.</a:t>
            </a:r>
          </a:p>
          <a:p>
            <a:pPr algn="just"/>
            <a:r>
              <a:rPr lang="tt-RU" dirty="0" smtClean="0"/>
              <a:t>	Филипп Пираев тарафыннан рус теленә тәрҗемә ителгән.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764704"/>
            <a:ext cx="6995120" cy="152460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err="1" smtClean="0"/>
              <a:t>Мәңге яшә, газиз</a:t>
            </a:r>
            <a:r>
              <a:rPr lang="ru-RU" sz="8000" dirty="0" smtClean="0"/>
              <a:t> </a:t>
            </a:r>
            <a:r>
              <a:rPr lang="ru-RU" sz="8000" dirty="0" err="1" smtClean="0"/>
              <a:t>Ватаныбыз</a:t>
            </a:r>
            <a:r>
              <a:rPr lang="ru-RU" sz="8000" dirty="0" smtClean="0"/>
              <a:t>, </a:t>
            </a:r>
          </a:p>
          <a:p>
            <a:r>
              <a:rPr lang="ru-RU" sz="8000" dirty="0" err="1" smtClean="0"/>
              <a:t>Халкым</a:t>
            </a:r>
            <a:r>
              <a:rPr lang="ru-RU" sz="8000" dirty="0" smtClean="0"/>
              <a:t> </a:t>
            </a:r>
            <a:r>
              <a:rPr lang="ru-RU" sz="8000" dirty="0" err="1" smtClean="0"/>
              <a:t>тели</a:t>
            </a:r>
            <a:r>
              <a:rPr lang="ru-RU" sz="8000" dirty="0" smtClean="0"/>
              <a:t> </a:t>
            </a:r>
            <a:r>
              <a:rPr lang="ru-RU" sz="8000" dirty="0" err="1" smtClean="0"/>
              <a:t>изге</a:t>
            </a:r>
            <a:r>
              <a:rPr lang="ru-RU" sz="8000" dirty="0" smtClean="0"/>
              <a:t> </a:t>
            </a:r>
            <a:r>
              <a:rPr lang="ru-RU" sz="8000" dirty="0" err="1" smtClean="0"/>
              <a:t>теләкләр!</a:t>
            </a:r>
            <a:endParaRPr lang="ru-RU" sz="8000" dirty="0" smtClean="0"/>
          </a:p>
          <a:p>
            <a:r>
              <a:rPr lang="ru-RU" sz="8000" dirty="0" err="1" smtClean="0"/>
              <a:t>Гомерлеккә якын</a:t>
            </a:r>
            <a:r>
              <a:rPr lang="ru-RU" sz="8000" dirty="0" smtClean="0"/>
              <a:t> </a:t>
            </a:r>
            <a:r>
              <a:rPr lang="ru-RU" sz="8000" dirty="0" err="1" smtClean="0"/>
              <a:t>туган</a:t>
            </a:r>
            <a:r>
              <a:rPr lang="ru-RU" sz="8000" dirty="0" smtClean="0"/>
              <a:t> </a:t>
            </a:r>
            <a:r>
              <a:rPr lang="ru-RU" sz="8000" dirty="0" err="1" smtClean="0"/>
              <a:t>булып</a:t>
            </a:r>
            <a:endParaRPr lang="ru-RU" sz="8000" dirty="0" smtClean="0"/>
          </a:p>
          <a:p>
            <a:r>
              <a:rPr lang="ru-RU" sz="8000" dirty="0" smtClean="0"/>
              <a:t>Яши </a:t>
            </a:r>
            <a:r>
              <a:rPr lang="ru-RU" sz="8000" dirty="0" err="1" smtClean="0"/>
              <a:t>бездә төрле милләтләр</a:t>
            </a:r>
            <a:r>
              <a:rPr lang="ru-RU" sz="8000" dirty="0" smtClean="0"/>
              <a:t>.</a:t>
            </a:r>
          </a:p>
          <a:p>
            <a:r>
              <a:rPr lang="ru-RU" sz="8000" dirty="0" err="1" smtClean="0"/>
              <a:t>Күп гасырлар</a:t>
            </a:r>
            <a:r>
              <a:rPr lang="ru-RU" sz="8000" dirty="0" smtClean="0"/>
              <a:t> </a:t>
            </a:r>
            <a:r>
              <a:rPr lang="ru-RU" sz="8000" dirty="0" err="1" smtClean="0"/>
              <a:t>кичкән </a:t>
            </a:r>
            <a:r>
              <a:rPr lang="ru-RU" sz="8000" dirty="0" smtClean="0"/>
              <a:t>чал </a:t>
            </a:r>
            <a:r>
              <a:rPr lang="ru-RU" sz="8000" dirty="0" err="1" smtClean="0"/>
              <a:t>тарихлы</a:t>
            </a:r>
            <a:endParaRPr lang="ru-RU" sz="8000" dirty="0" smtClean="0"/>
          </a:p>
          <a:p>
            <a:r>
              <a:rPr lang="ru-RU" sz="8000" dirty="0" err="1" smtClean="0"/>
              <a:t>Данлы</a:t>
            </a:r>
            <a:r>
              <a:rPr lang="ru-RU" sz="8000" dirty="0" smtClean="0"/>
              <a:t> </a:t>
            </a:r>
            <a:r>
              <a:rPr lang="ru-RU" sz="8000" dirty="0" err="1" smtClean="0"/>
              <a:t>илем</a:t>
            </a:r>
            <a:r>
              <a:rPr lang="ru-RU" sz="8000" dirty="0" smtClean="0"/>
              <a:t>, </a:t>
            </a:r>
            <a:r>
              <a:rPr lang="ru-RU" sz="8000" dirty="0" err="1" smtClean="0"/>
              <a:t>үзең бер</a:t>
            </a:r>
            <a:r>
              <a:rPr lang="ru-RU" sz="8000" dirty="0" smtClean="0"/>
              <a:t> </a:t>
            </a:r>
            <a:r>
              <a:rPr lang="ru-RU" sz="8000" dirty="0" err="1" smtClean="0"/>
              <a:t>дастан</a:t>
            </a:r>
            <a:r>
              <a:rPr lang="ru-RU" sz="8000" dirty="0" smtClean="0"/>
              <a:t>!</a:t>
            </a:r>
          </a:p>
          <a:p>
            <a:r>
              <a:rPr lang="ru-RU" sz="8000" dirty="0" err="1" smtClean="0"/>
              <a:t>Синдә генә безнең язмышыбыз</a:t>
            </a:r>
            <a:r>
              <a:rPr lang="ru-RU" sz="8000" dirty="0" smtClean="0"/>
              <a:t>,</a:t>
            </a:r>
          </a:p>
          <a:p>
            <a:r>
              <a:rPr lang="ru-RU" sz="8000" dirty="0" smtClean="0"/>
              <a:t>Республикам минем, Татарстан!</a:t>
            </a:r>
          </a:p>
          <a:p>
            <a:endParaRPr lang="tt-RU" sz="8000" dirty="0" smtClean="0"/>
          </a:p>
          <a:p>
            <a:endParaRPr lang="ru-RU" sz="8000" dirty="0" smtClean="0"/>
          </a:p>
          <a:p>
            <a:r>
              <a:rPr lang="ru-RU" sz="8000" dirty="0" smtClean="0"/>
              <a:t>Цвети, священная земля моя,</a:t>
            </a:r>
          </a:p>
          <a:p>
            <a:r>
              <a:rPr lang="ru-RU" sz="8000" dirty="0" smtClean="0"/>
              <a:t>Да будет мирным твой небосвод!</a:t>
            </a:r>
          </a:p>
          <a:p>
            <a:r>
              <a:rPr lang="ru-RU" sz="8000" dirty="0" smtClean="0"/>
              <a:t>Единый дом у нас, одна семья,</a:t>
            </a:r>
          </a:p>
          <a:p>
            <a:r>
              <a:rPr lang="ru-RU" sz="8000" dirty="0" smtClean="0"/>
              <a:t>Живет в согласии наш народ.</a:t>
            </a:r>
          </a:p>
          <a:p>
            <a:r>
              <a:rPr lang="ru-RU" sz="8000" dirty="0" smtClean="0"/>
              <a:t>Богатый мудростью седых веков,</a:t>
            </a:r>
          </a:p>
          <a:p>
            <a:r>
              <a:rPr lang="ru-RU" sz="8000" dirty="0" smtClean="0"/>
              <a:t>Надеждой, верою ты нам стал,</a:t>
            </a:r>
          </a:p>
          <a:p>
            <a:r>
              <a:rPr lang="ru-RU" sz="8000" dirty="0" smtClean="0"/>
              <a:t>И пусть хранит тебя моя любовь,</a:t>
            </a:r>
          </a:p>
          <a:p>
            <a:r>
              <a:rPr lang="ru-RU" sz="8000" dirty="0" smtClean="0"/>
              <a:t>Моя Республика, мой Татарстан!</a:t>
            </a:r>
          </a:p>
          <a:p>
            <a:endParaRPr lang="ru-RU" dirty="0"/>
          </a:p>
        </p:txBody>
      </p:sp>
      <p:pic>
        <p:nvPicPr>
          <p:cNvPr id="4" name="R.YAhin_-_Gimn_respubliki_Tatarstan_(iPlayer.fm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6309320"/>
            <a:ext cx="304800" cy="304800"/>
          </a:xfrm>
          <a:prstGeom prst="rect">
            <a:avLst/>
          </a:prstGeom>
        </p:spPr>
      </p:pic>
      <p:pic>
        <p:nvPicPr>
          <p:cNvPr id="5" name="003 Гимн РТ(shor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835821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3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23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106</Words>
  <Application>Microsoft Office PowerPoint</Application>
  <PresentationFormat>Экран (4:3)</PresentationFormat>
  <Paragraphs>26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Татарстан Республикасы символлары</vt:lpstr>
      <vt:lpstr>ТАТАРСТАН РЕСПУБЛИКАСЫ ГЕРБЫ</vt:lpstr>
      <vt:lpstr>Татарстан республикасы флагы</vt:lpstr>
      <vt:lpstr>Татарстан Республикасы Дәүләт гимны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Татарстан Республикасы символлары</dc:title>
  <dc:creator>User</dc:creator>
  <cp:lastModifiedBy>e2</cp:lastModifiedBy>
  <cp:revision>10</cp:revision>
  <dcterms:created xsi:type="dcterms:W3CDTF">2013-04-17T15:59:07Z</dcterms:created>
  <dcterms:modified xsi:type="dcterms:W3CDTF">2013-04-18T07:03:57Z</dcterms:modified>
</cp:coreProperties>
</file>