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56" r:id="rId2"/>
    <p:sldId id="275" r:id="rId3"/>
    <p:sldId id="278" r:id="rId4"/>
    <p:sldId id="266" r:id="rId5"/>
    <p:sldId id="261" r:id="rId6"/>
    <p:sldId id="265" r:id="rId7"/>
    <p:sldId id="276" r:id="rId8"/>
    <p:sldId id="271" r:id="rId9"/>
    <p:sldId id="274" r:id="rId10"/>
    <p:sldId id="259" r:id="rId11"/>
    <p:sldId id="262" r:id="rId12"/>
    <p:sldId id="267" r:id="rId13"/>
    <p:sldId id="257" r:id="rId14"/>
    <p:sldId id="269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47" autoAdjust="0"/>
  </p:normalViewPr>
  <p:slideViewPr>
    <p:cSldViewPr>
      <p:cViewPr varScale="1">
        <p:scale>
          <a:sx n="68" d="100"/>
          <a:sy n="68" d="100"/>
        </p:scale>
        <p:origin x="-1428" y="27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80736-4B26-4739-9C88-D00F5A485A0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0F0B6-103A-4350-9BE2-2D54BA6F24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3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95FE-A05C-4E84-8EA1-D85A4652894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88C6-0C55-4BEF-BBE5-8DDFBF1F8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95FE-A05C-4E84-8EA1-D85A4652894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88C6-0C55-4BEF-BBE5-8DDFBF1F8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95FE-A05C-4E84-8EA1-D85A4652894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88C6-0C55-4BEF-BBE5-8DDFBF1F8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95FE-A05C-4E84-8EA1-D85A4652894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88C6-0C55-4BEF-BBE5-8DDFBF1F8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95FE-A05C-4E84-8EA1-D85A4652894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88C6-0C55-4BEF-BBE5-8DDFBF1F8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95FE-A05C-4E84-8EA1-D85A4652894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88C6-0C55-4BEF-BBE5-8DDFBF1F8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95FE-A05C-4E84-8EA1-D85A4652894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88C6-0C55-4BEF-BBE5-8DDFBF1F8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95FE-A05C-4E84-8EA1-D85A4652894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88C6-0C55-4BEF-BBE5-8DDFBF1F8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95FE-A05C-4E84-8EA1-D85A4652894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88C6-0C55-4BEF-BBE5-8DDFBF1F8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95FE-A05C-4E84-8EA1-D85A4652894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88C6-0C55-4BEF-BBE5-8DDFBF1F8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95FE-A05C-4E84-8EA1-D85A4652894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C688C6-0C55-4BEF-BBE5-8DDFBF1F85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1195FE-A05C-4E84-8EA1-D85A4652894D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C688C6-0C55-4BEF-BBE5-8DDFBF1F85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14488"/>
            <a:ext cx="94297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15 </a:t>
            </a:r>
            <a:r>
              <a:rPr lang="tt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октябр</a:t>
            </a:r>
            <a:r>
              <a:rPr lang="ru-RU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ь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-</a:t>
            </a:r>
            <a:r>
              <a:rPr lang="tt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tt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ХӘТЕР КӨНЕ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 descr="C:\Users\самат\Desktop\3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2143172" y="1"/>
            <a:ext cx="138589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lang="tt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өембикә белән</a:t>
            </a:r>
          </a:p>
          <a:p>
            <a:pPr algn="ctr"/>
            <a:r>
              <a:rPr lang="tt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Үтәмешгәрәйне </a:t>
            </a:r>
          </a:p>
          <a:p>
            <a:pPr algn="ctr"/>
            <a:r>
              <a:rPr lang="tt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Мәскәүгә </a:t>
            </a:r>
            <a:r>
              <a:rPr lang="tt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озаталар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армия Емельяна Пугачева взяла Казань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43998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048007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Содержимое 5"/>
          <p:cNvSpPr>
            <a:spLocks noGrp="1"/>
          </p:cNvSpPr>
          <p:nvPr>
            <p:ph idx="1"/>
          </p:nvPr>
        </p:nvSpPr>
        <p:spPr>
          <a:xfrm>
            <a:off x="4643438" y="2857496"/>
            <a:ext cx="2500330" cy="37862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2852"/>
            <a:ext cx="88582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Tahoma" pitchFamily="34" charset="0"/>
                <a:cs typeface="Tahoma" pitchFamily="34" charset="0"/>
              </a:rPr>
              <a:t>Казан халкы бердәм булып </a:t>
            </a:r>
          </a:p>
          <a:p>
            <a:pPr algn="ctr"/>
            <a:r>
              <a:rPr lang="tt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Tahoma" pitchFamily="34" charset="0"/>
                <a:cs typeface="Tahoma" pitchFamily="34" charset="0"/>
              </a:rPr>
              <a:t>көрәшкә күтәрелә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8306" name="Picture 2" descr="C:\Users\самат\Desktop\19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42852"/>
            <a:ext cx="88582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Сугышсыз бер карыш </a:t>
            </a:r>
          </a:p>
          <a:p>
            <a:pPr algn="ctr"/>
            <a:r>
              <a:rPr lang="tt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җир дә бирмибез!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амат\Desktop\dzcx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2357486" y="0"/>
            <a:ext cx="1300171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  </a:t>
            </a:r>
            <a:r>
              <a:rPr lang="tt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Иванга хан сараена </a:t>
            </a:r>
            <a:r>
              <a:rPr lang="tt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үтү өчен</a:t>
            </a:r>
          </a:p>
          <a:p>
            <a:pPr algn="ctr"/>
            <a:r>
              <a:rPr lang="tt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    </a:t>
            </a:r>
            <a:r>
              <a:rPr lang="tt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100 са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жин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tt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урамны мәетләрдән </a:t>
            </a:r>
          </a:p>
          <a:p>
            <a:pPr algn="ctr"/>
            <a:r>
              <a:rPr lang="tt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арындыралар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0354" name="Picture 2" descr="C:\Users\самат\Desktop\60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34950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1643050"/>
            <a:ext cx="500062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МАНАРАҢДА КАЛЫККАН АЙ,</a:t>
            </a:r>
          </a:p>
          <a:p>
            <a:pPr algn="ctr"/>
            <a:r>
              <a:rPr lang="tt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СӨЕМБИКӘ СИНЕҢ ТӨСЕҢ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554163"/>
            <a:ext cx="3848096" cy="40894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50" name="AutoShape 2" descr="Ivan the terrible mp3 - Все о татуиров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C:\Users\самат\Desktop\big638594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50122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dirty="0" smtClean="0">
                <a:solidFill>
                  <a:srgbClr val="FFFF00"/>
                </a:solidFill>
              </a:rPr>
              <a:t>Киләчәгең булмаячак татар,</a:t>
            </a:r>
            <a:endParaRPr lang="ru-RU" sz="5400" dirty="0" smtClean="0">
              <a:solidFill>
                <a:srgbClr val="FFFF00"/>
              </a:solidFill>
            </a:endParaRPr>
          </a:p>
          <a:p>
            <a:pPr algn="ctr"/>
            <a:r>
              <a:rPr lang="tt-RU" sz="5400" dirty="0" smtClean="0">
                <a:solidFill>
                  <a:srgbClr val="FFFF00"/>
                </a:solidFill>
              </a:rPr>
              <a:t>үткәнеңне әгәр онытсаң!</a:t>
            </a:r>
            <a:endParaRPr lang="ru-RU" sz="5400" dirty="0" smtClean="0">
              <a:solidFill>
                <a:srgbClr val="FFFF00"/>
              </a:solidFill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500306"/>
            <a:ext cx="948616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УЯН, ХӘТЕР! </a:t>
            </a:r>
          </a:p>
          <a:p>
            <a:pPr algn="ctr"/>
            <a:r>
              <a:rPr lang="tt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ХӘТЕРЕ ИСӘННӘРНЕҢ </a:t>
            </a:r>
            <a:br>
              <a:rPr lang="tt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t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ГЕНӘ КИЛӘЧӘГЕ БАР.</a:t>
            </a:r>
          </a:p>
          <a:p>
            <a:pPr algn="ctr"/>
            <a:r>
              <a:rPr lang="tt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УЯН, ХӘТЕР, УЯН!..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0"/>
            <a:ext cx="88826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15 октябр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ь 155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ел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амат\Desktop\qazan15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Казан ханлыгы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C:\Users\самат\Desktop\1349123157_kazan_155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2012 Октябрь Хранилище новостей - Part 4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Ivan the terrible mp3 - Все о татуировках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Фото :: Иван IV Грозный (Ivan IV Groznyi) - Иван Рюрикович (Ivan Rurikovich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самат\Desktop\rf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Иван 520 мең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кешелек</a:t>
            </a:r>
            <a:r>
              <a:rPr lang="tt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гаскәр белән Казанга </a:t>
            </a:r>
            <a:r>
              <a:rPr lang="tt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сугыш ача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6258" name="Picture 2" descr="C:\Users\самат\Desktop\e71fe5a2ccb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549676"/>
            <a:ext cx="921695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60 мең татар сатлык </a:t>
            </a:r>
          </a:p>
          <a:p>
            <a:pPr algn="ctr"/>
            <a:r>
              <a:rPr lang="tt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җаннарча Казанны </a:t>
            </a:r>
          </a:p>
          <a:p>
            <a:pPr algn="ctr"/>
            <a:r>
              <a:rPr lang="tt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</a:t>
            </a:r>
            <a:r>
              <a:rPr lang="tt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улап алуда катнаша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амат\Desktop\Cөембикә\imgB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82153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Сөембикә, Сөембикә</a:t>
            </a:r>
          </a:p>
          <a:p>
            <a:pPr algn="ctr"/>
            <a:r>
              <a:rPr lang="tt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Ак сөякле асыл заттан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02" name="Picture 2" descr="C:\Users\самат\Desktop\Ivan_the_Terrible_(cropped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357694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КАЗАННЫ БИРӘСЕГЕЗ КИЛМӘСӘ,</a:t>
            </a:r>
          </a:p>
          <a:p>
            <a:pPr algn="ctr"/>
            <a:r>
              <a:rPr lang="tt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СӨЕМБИКӘНЕ БИРЕРСЕЗ!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5474" name="Picture 2" descr="C:\Users\самат\Desktop\post-38-13341719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7256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1857420" y="4549676"/>
            <a:ext cx="1250165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ҮЗЕМНЕ ӘСИР ИТ,</a:t>
            </a:r>
          </a:p>
          <a:p>
            <a:pPr algn="ctr"/>
            <a:r>
              <a:rPr lang="tt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МӘРКӘЗЕМӘ ҺӘМ </a:t>
            </a:r>
          </a:p>
          <a:p>
            <a:pPr algn="ctr"/>
            <a:r>
              <a:rPr lang="tt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ХАЛКЫМА КАГЫЛМА!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223</TotalTime>
  <Words>108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самат</dc:creator>
  <cp:lastModifiedBy>самат</cp:lastModifiedBy>
  <cp:revision>29</cp:revision>
  <dcterms:created xsi:type="dcterms:W3CDTF">2014-10-13T04:04:59Z</dcterms:created>
  <dcterms:modified xsi:type="dcterms:W3CDTF">2015-11-23T07:30:45Z</dcterms:modified>
</cp:coreProperties>
</file>