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4" r:id="rId1"/>
  </p:sldMasterIdLst>
  <p:sldIdLst>
    <p:sldId id="269" r:id="rId2"/>
    <p:sldId id="273" r:id="rId3"/>
    <p:sldId id="275" r:id="rId4"/>
    <p:sldId id="276" r:id="rId5"/>
    <p:sldId id="301" r:id="rId6"/>
    <p:sldId id="299" r:id="rId7"/>
    <p:sldId id="277" r:id="rId8"/>
    <p:sldId id="279" r:id="rId9"/>
    <p:sldId id="280" r:id="rId10"/>
    <p:sldId id="290" r:id="rId11"/>
    <p:sldId id="291" r:id="rId12"/>
    <p:sldId id="293" r:id="rId13"/>
    <p:sldId id="282" r:id="rId14"/>
    <p:sldId id="283" r:id="rId15"/>
    <p:sldId id="284" r:id="rId16"/>
    <p:sldId id="286" r:id="rId17"/>
    <p:sldId id="287" r:id="rId18"/>
    <p:sldId id="288" r:id="rId19"/>
    <p:sldId id="289" r:id="rId20"/>
    <p:sldId id="294" r:id="rId21"/>
    <p:sldId id="295" r:id="rId22"/>
    <p:sldId id="296" r:id="rId23"/>
    <p:sldId id="270" r:id="rId24"/>
    <p:sldId id="297" r:id="rId25"/>
    <p:sldId id="300"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5C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24.11.2015</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704558568"/>
      </p:ext>
    </p:extLst>
  </p:cSld>
  <p:clrMapOvr>
    <a:masterClrMapping/>
  </p:clrMapOvr>
  <p:transition>
    <p:zoom/>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24.11.2015</a:t>
            </a:fld>
            <a:endParaRPr lang="ru-RU"/>
          </a:p>
        </p:txBody>
      </p:sp>
      <p:sp>
        <p:nvSpPr>
          <p:cNvPr id="5" name="Footer Placeholder 4"/>
          <p:cNvSpPr>
            <a:spLocks noGrp="1"/>
          </p:cNvSpPr>
          <p:nvPr>
            <p:ph type="ftr" sz="quarter" idx="11"/>
          </p:nvPr>
        </p:nvSpPr>
        <p:spPr/>
        <p:txBody>
          <a:bodyPr/>
          <a:lstStyle/>
          <a:p>
            <a:endParaRPr lang="ru-RU"/>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99393552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24.11.2015</a:t>
            </a:fld>
            <a:endParaRPr lang="ru-RU"/>
          </a:p>
        </p:txBody>
      </p:sp>
      <p:sp>
        <p:nvSpPr>
          <p:cNvPr id="5" name="Footer Placeholder 4"/>
          <p:cNvSpPr>
            <a:spLocks noGrp="1"/>
          </p:cNvSpPr>
          <p:nvPr>
            <p:ph type="ftr" sz="quarter" idx="11"/>
          </p:nvPr>
        </p:nvSpPr>
        <p:spPr/>
        <p:txBody>
          <a:bodyPr/>
          <a:lstStyle/>
          <a:p>
            <a:endParaRPr lang="ru-RU"/>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25C68B6-61C2-468F-89AB-4B9F7531AA68}" type="slidenum">
              <a:rPr lang="ru-RU" smtClean="0"/>
              <a:pPr/>
              <a:t>‹#›</a:t>
            </a:fld>
            <a:endParaRPr lang="ru-RU"/>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950108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24.11.2015</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77786022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24.11.2015</a:t>
            </a:fld>
            <a:endParaRPr lang="ru-RU"/>
          </a:p>
        </p:txBody>
      </p:sp>
      <p:sp>
        <p:nvSpPr>
          <p:cNvPr id="6" name="Footer Placeholder 5"/>
          <p:cNvSpPr>
            <a:spLocks noGrp="1"/>
          </p:cNvSpPr>
          <p:nvPr>
            <p:ph type="ftr" sz="quarter" idx="11"/>
          </p:nvPr>
        </p:nvSpPr>
        <p:spPr/>
        <p:txBody>
          <a:bodyPr/>
          <a:lstStyle/>
          <a:p>
            <a:endParaRPr lang="ru-RU"/>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25C68B6-61C2-468F-89AB-4B9F7531AA68}" type="slidenum">
              <a:rPr lang="ru-RU" smtClean="0"/>
              <a:pPr/>
              <a:t>‹#›</a:t>
            </a:fld>
            <a:endParaRPr lang="ru-RU"/>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2496014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24.11.2015</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47039225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24.11.2015</a:t>
            </a:fld>
            <a:endParaRPr lang="ru-RU"/>
          </a:p>
        </p:txBody>
      </p:sp>
      <p:sp>
        <p:nvSpPr>
          <p:cNvPr id="5" name="Footer Placeholder 4"/>
          <p:cNvSpPr>
            <a:spLocks noGrp="1"/>
          </p:cNvSpPr>
          <p:nvPr>
            <p:ph type="ftr" sz="quarter" idx="11"/>
          </p:nvPr>
        </p:nvSpPr>
        <p:spPr/>
        <p:txBody>
          <a:bodyPr/>
          <a:lstStyle/>
          <a:p>
            <a:endParaRPr lang="ru-RU"/>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437448831"/>
      </p:ext>
    </p:extLst>
  </p:cSld>
  <p:clrMapOvr>
    <a:masterClrMapping/>
  </p:clrMapOvr>
  <p:transition>
    <p:zoom/>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24.11.2015</a:t>
            </a:fld>
            <a:endParaRPr lang="ru-RU"/>
          </a:p>
        </p:txBody>
      </p:sp>
      <p:sp>
        <p:nvSpPr>
          <p:cNvPr id="5" name="Footer Placeholder 4"/>
          <p:cNvSpPr>
            <a:spLocks noGrp="1"/>
          </p:cNvSpPr>
          <p:nvPr>
            <p:ph type="ftr" sz="quarter" idx="11"/>
          </p:nvPr>
        </p:nvSpPr>
        <p:spPr/>
        <p:txBody>
          <a:bodyPr/>
          <a:lstStyle/>
          <a:p>
            <a:endParaRPr lang="ru-RU"/>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785915983"/>
      </p:ext>
    </p:extLst>
  </p:cSld>
  <p:clrMapOvr>
    <a:masterClrMapping/>
  </p:clrMapOvr>
  <p:transition>
    <p:zoom/>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24.11.2015</a:t>
            </a:fld>
            <a:endParaRPr lang="ru-RU"/>
          </a:p>
        </p:txBody>
      </p:sp>
      <p:sp>
        <p:nvSpPr>
          <p:cNvPr id="5" name="Footer Placeholder 4"/>
          <p:cNvSpPr>
            <a:spLocks noGrp="1"/>
          </p:cNvSpPr>
          <p:nvPr>
            <p:ph type="ftr" sz="quarter" idx="11"/>
          </p:nvPr>
        </p:nvSpPr>
        <p:spPr/>
        <p:txBody>
          <a:bodyPr/>
          <a:lstStyle/>
          <a:p>
            <a:endParaRPr lang="ru-RU"/>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465095485"/>
      </p:ext>
    </p:extLst>
  </p:cSld>
  <p:clrMapOvr>
    <a:masterClrMapping/>
  </p:clrMapOvr>
  <p:transition>
    <p:zoom/>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24.11.2015</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618866838"/>
      </p:ext>
    </p:extLst>
  </p:cSld>
  <p:clrMapOvr>
    <a:masterClrMapping/>
  </p:clrMapOvr>
  <p:transition>
    <p:zoom/>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B106E36-FD25-4E2D-B0AA-010F637433A0}" type="datetimeFigureOut">
              <a:rPr lang="ru-RU" smtClean="0"/>
              <a:pPr/>
              <a:t>24.11.2015</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03929579"/>
      </p:ext>
    </p:extLst>
  </p:cSld>
  <p:clrMapOvr>
    <a:masterClrMapping/>
  </p:clrMapOvr>
  <p:transition>
    <p:zoom/>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B106E36-FD25-4E2D-B0AA-010F637433A0}" type="datetimeFigureOut">
              <a:rPr lang="ru-RU" smtClean="0"/>
              <a:pPr/>
              <a:t>24.11.2015</a:t>
            </a:fld>
            <a:endParaRPr lang="ru-RU"/>
          </a:p>
        </p:txBody>
      </p:sp>
      <p:sp>
        <p:nvSpPr>
          <p:cNvPr id="8" name="Footer Placeholder 7"/>
          <p:cNvSpPr>
            <a:spLocks noGrp="1"/>
          </p:cNvSpPr>
          <p:nvPr>
            <p:ph type="ftr" sz="quarter" idx="11"/>
          </p:nvPr>
        </p:nvSpPr>
        <p:spPr/>
        <p:txBody>
          <a:bodyPr/>
          <a:lstStyle/>
          <a:p>
            <a:endParaRPr lang="ru-RU"/>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480442540"/>
      </p:ext>
    </p:extLst>
  </p:cSld>
  <p:clrMapOvr>
    <a:masterClrMapping/>
  </p:clrMapOvr>
  <p:transition>
    <p:zoom/>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B106E36-FD25-4E2D-B0AA-010F637433A0}" type="datetimeFigureOut">
              <a:rPr lang="ru-RU" smtClean="0"/>
              <a:pPr/>
              <a:t>24.11.2015</a:t>
            </a:fld>
            <a:endParaRPr lang="ru-RU"/>
          </a:p>
        </p:txBody>
      </p:sp>
      <p:sp>
        <p:nvSpPr>
          <p:cNvPr id="4" name="Footer Placeholder 3"/>
          <p:cNvSpPr>
            <a:spLocks noGrp="1"/>
          </p:cNvSpPr>
          <p:nvPr>
            <p:ph type="ftr" sz="quarter" idx="11"/>
          </p:nvPr>
        </p:nvSpPr>
        <p:spPr/>
        <p:txBody>
          <a:bodyPr/>
          <a:lstStyle/>
          <a:p>
            <a:endParaRPr lang="ru-RU"/>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360620721"/>
      </p:ext>
    </p:extLst>
  </p:cSld>
  <p:clrMapOvr>
    <a:masterClrMapping/>
  </p:clrMapOvr>
  <p:transition>
    <p:zoom/>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106E36-FD25-4E2D-B0AA-010F637433A0}" type="datetimeFigureOut">
              <a:rPr lang="ru-RU" smtClean="0"/>
              <a:pPr/>
              <a:t>24.11.2015</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330126579"/>
      </p:ext>
    </p:extLst>
  </p:cSld>
  <p:clrMapOvr>
    <a:masterClrMapping/>
  </p:clrMapOvr>
  <p:transition>
    <p:zoom/>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24.11.2015</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457499166"/>
      </p:ext>
    </p:extLst>
  </p:cSld>
  <p:clrMapOvr>
    <a:masterClrMapping/>
  </p:clrMapOvr>
  <p:transition>
    <p:zoom/>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24.11.2015</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254936801"/>
      </p:ext>
    </p:extLst>
  </p:cSld>
  <p:clrMapOvr>
    <a:masterClrMapping/>
  </p:clrMapOvr>
  <p:transition>
    <p:zoom/>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5B106E36-FD25-4E2D-B0AA-010F637433A0}" type="datetimeFigureOut">
              <a:rPr lang="ru-RU" smtClean="0"/>
              <a:pPr/>
              <a:t>24.11.2015</a:t>
            </a:fld>
            <a:endParaRPr lang="ru-RU"/>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725C68B6-61C2-468F-89AB-4B9F7531AA68}" type="slidenum">
              <a:rPr lang="ru-RU" smtClean="0"/>
              <a:pPr/>
              <a:t>‹#›</a:t>
            </a:fld>
            <a:endParaRPr lang="ru-RU"/>
          </a:p>
        </p:txBody>
      </p:sp>
    </p:spTree>
    <p:extLst>
      <p:ext uri="{BB962C8B-B14F-4D97-AF65-F5344CB8AC3E}">
        <p14:creationId xmlns:p14="http://schemas.microsoft.com/office/powerpoint/2010/main" val="422025533"/>
      </p:ext>
    </p:extLst>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 id="2147483946" r:id="rId12"/>
    <p:sldLayoutId id="2147483947" r:id="rId13"/>
    <p:sldLayoutId id="2147483948" r:id="rId14"/>
    <p:sldLayoutId id="2147483949" r:id="rId15"/>
    <p:sldLayoutId id="2147483950" r:id="rId16"/>
  </p:sldLayoutIdLst>
  <p:transition>
    <p:zoom/>
  </p:transition>
  <p:timing>
    <p:tnLst>
      <p:par>
        <p:cTn id="1" dur="indefinite" restart="never" nodeType="tmRoot"/>
      </p:par>
    </p:tnLst>
  </p:timing>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ukb.ucoz.ru/index/zajnab_biisheva/0-7ttp:/sspa.edu.ru/2010-" TargetMode="External"/><Relationship Id="rId2" Type="http://schemas.openxmlformats.org/officeDocument/2006/relationships/hyperlink" Target="http://ukb.ucoz.ru/index/zajnab_biisheva/0-7" TargetMode="External"/><Relationship Id="rId1" Type="http://schemas.openxmlformats.org/officeDocument/2006/relationships/slideLayout" Target="../slideLayouts/slideLayout7.xml"/><Relationship Id="rId5" Type="http://schemas.openxmlformats.org/officeDocument/2006/relationships/hyperlink" Target="http://festival.1september.ru/articles/508555/" TargetMode="External"/><Relationship Id="rId4" Type="http://schemas.openxmlformats.org/officeDocument/2006/relationships/hyperlink" Target="http://sspa.edu.ru/2010-03-19-05-45-25/2010-04-09-06-00-15/139-2010-04-09-05-57-18"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214290"/>
            <a:ext cx="7772400" cy="4429156"/>
          </a:xfrm>
        </p:spPr>
        <p:txBody>
          <a:bodyPr>
            <a:normAutofit/>
          </a:bodyPr>
          <a:lstStyle/>
          <a:p>
            <a:pPr algn="ctr"/>
            <a:r>
              <a:rPr lang="ba-RU" sz="4400" smtClean="0">
                <a:latin typeface="a_Helver Bashkir" pitchFamily="34" charset="0"/>
              </a:rPr>
              <a:t>Башҡортостандың халыҡ яҙыусыһы </a:t>
            </a:r>
            <a:br>
              <a:rPr lang="ba-RU" sz="4400" smtClean="0">
                <a:latin typeface="a_Helver Bashkir" pitchFamily="34" charset="0"/>
              </a:rPr>
            </a:br>
            <a:r>
              <a:rPr lang="ba-RU" sz="4400" smtClean="0">
                <a:latin typeface="a_Helver Bashkir" pitchFamily="34" charset="0"/>
              </a:rPr>
              <a:t>Зәйнәб Биишеваның </a:t>
            </a:r>
            <a:br>
              <a:rPr lang="ba-RU" sz="4400" smtClean="0">
                <a:latin typeface="a_Helver Bashkir" pitchFamily="34" charset="0"/>
              </a:rPr>
            </a:br>
            <a:r>
              <a:rPr lang="ba-RU" sz="4400" smtClean="0">
                <a:latin typeface="a_Helver Bashkir" pitchFamily="34" charset="0"/>
              </a:rPr>
              <a:t>тормошо һәм ижады тураһында презентация</a:t>
            </a:r>
            <a:endParaRPr lang="ru-RU" sz="4400">
              <a:latin typeface="a_Helver Bashkir" pitchFamily="34" charset="0"/>
            </a:endParaRPr>
          </a:p>
        </p:txBody>
      </p:sp>
    </p:spTree>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498230"/>
            <a:ext cx="7772400" cy="2570730"/>
          </a:xfrm>
        </p:spPr>
        <p:txBody>
          <a:bodyPr>
            <a:normAutofit/>
          </a:bodyPr>
          <a:lstStyle/>
          <a:p>
            <a:pPr algn="l"/>
            <a:r>
              <a:rPr lang="ru-RU" sz="7200" smtClean="0"/>
              <a:t> 		</a:t>
            </a:r>
            <a:r>
              <a:rPr lang="ru-RU" sz="7200" err="1" smtClean="0">
                <a:solidFill>
                  <a:srgbClr val="0070C0"/>
                </a:solidFill>
              </a:rPr>
              <a:t>Ши</a:t>
            </a:r>
            <a:r>
              <a:rPr lang="be-BY" sz="7200" smtClean="0">
                <a:solidFill>
                  <a:srgbClr val="0070C0"/>
                </a:solidFill>
              </a:rPr>
              <a:t>ғриәт</a:t>
            </a:r>
            <a:r>
              <a:rPr lang="be-BY" sz="7200" smtClean="0"/>
              <a:t/>
            </a:r>
            <a:br>
              <a:rPr lang="be-BY" sz="7200" smtClean="0"/>
            </a:br>
            <a:endParaRPr lang="ru-RU" sz="3100"/>
          </a:p>
        </p:txBody>
      </p:sp>
      <p:sp>
        <p:nvSpPr>
          <p:cNvPr id="3" name="Текст 2"/>
          <p:cNvSpPr>
            <a:spLocks noGrp="1"/>
          </p:cNvSpPr>
          <p:nvPr>
            <p:ph type="body" idx="1"/>
          </p:nvPr>
        </p:nvSpPr>
        <p:spPr>
          <a:xfrm>
            <a:off x="642910" y="3429000"/>
            <a:ext cx="7960968" cy="2664296"/>
          </a:xfrm>
        </p:spPr>
        <p:txBody>
          <a:bodyPr>
            <a:normAutofit/>
          </a:bodyPr>
          <a:lstStyle/>
          <a:p>
            <a:pPr algn="l"/>
            <a:r>
              <a:rPr lang="be-BY" sz="3200" smtClean="0">
                <a:solidFill>
                  <a:schemeClr val="tx2">
                    <a:lumMod val="90000"/>
                  </a:schemeClr>
                </a:solidFill>
                <a:effectLst>
                  <a:outerShdw blurRad="38100" dist="38100" dir="2700000" algn="tl">
                    <a:srgbClr val="000000">
                      <a:alpha val="43137"/>
                    </a:srgbClr>
                  </a:outerShdw>
                </a:effectLst>
                <a:latin typeface="a_Helver Bashkir" pitchFamily="34" charset="0"/>
              </a:rPr>
              <a:t>Әҙибәнең тиҫтәләгән шиғыр һәм поэмаларын, </a:t>
            </a:r>
            <a:r>
              <a:rPr lang="ru-RU" sz="3200" smtClean="0">
                <a:solidFill>
                  <a:schemeClr val="tx2">
                    <a:lumMod val="90000"/>
                  </a:schemeClr>
                </a:solidFill>
                <a:effectLst>
                  <a:outerShdw blurRad="38100" dist="38100" dir="2700000" algn="tl">
                    <a:srgbClr val="000000">
                      <a:alpha val="43137"/>
                    </a:srgbClr>
                  </a:outerShdw>
                </a:effectLst>
                <a:latin typeface="a_Helver Bashkir" pitchFamily="34" charset="0"/>
              </a:rPr>
              <a:t>«</a:t>
            </a:r>
            <a:r>
              <a:rPr lang="be-BY" sz="3200" smtClean="0">
                <a:solidFill>
                  <a:schemeClr val="tx2">
                    <a:lumMod val="90000"/>
                  </a:schemeClr>
                </a:solidFill>
                <a:effectLst>
                  <a:outerShdw blurRad="38100" dist="38100" dir="2700000" algn="tl">
                    <a:srgbClr val="000000">
                      <a:alpha val="43137"/>
                    </a:srgbClr>
                  </a:outerShdw>
                </a:effectLst>
                <a:latin typeface="a_Helver Bashkir" pitchFamily="34" charset="0"/>
              </a:rPr>
              <a:t>Гөлъямал</a:t>
            </a:r>
            <a:r>
              <a:rPr lang="ru-RU" sz="3200" smtClean="0">
                <a:solidFill>
                  <a:schemeClr val="tx2">
                    <a:lumMod val="90000"/>
                  </a:schemeClr>
                </a:solidFill>
                <a:effectLst>
                  <a:outerShdw blurRad="38100" dist="38100" dir="2700000" algn="tl">
                    <a:srgbClr val="000000">
                      <a:alpha val="43137"/>
                    </a:srgbClr>
                  </a:outerShdw>
                </a:effectLst>
                <a:latin typeface="a_Helver Bashkir" pitchFamily="34" charset="0"/>
              </a:rPr>
              <a:t>» </a:t>
            </a:r>
            <a:r>
              <a:rPr lang="ru-RU" sz="3200" err="1" smtClean="0">
                <a:solidFill>
                  <a:schemeClr val="tx2">
                    <a:lumMod val="90000"/>
                  </a:schemeClr>
                </a:solidFill>
                <a:effectLst>
                  <a:outerShdw blurRad="38100" dist="38100" dir="2700000" algn="tl">
                    <a:srgbClr val="000000">
                      <a:alpha val="43137"/>
                    </a:srgbClr>
                  </a:outerShdw>
                </a:effectLst>
                <a:latin typeface="a_Helver Bashkir" pitchFamily="34" charset="0"/>
              </a:rPr>
              <a:t>исемле</a:t>
            </a:r>
            <a:r>
              <a:rPr lang="ru-RU" sz="3200" smtClean="0">
                <a:solidFill>
                  <a:schemeClr val="tx2">
                    <a:lumMod val="90000"/>
                  </a:schemeClr>
                </a:solidFill>
                <a:effectLst>
                  <a:outerShdw blurRad="38100" dist="38100" dir="2700000" algn="tl">
                    <a:srgbClr val="000000">
                      <a:alpha val="43137"/>
                    </a:srgbClr>
                  </a:outerShdw>
                </a:effectLst>
                <a:latin typeface="a_Helver Bashkir" pitchFamily="34" charset="0"/>
              </a:rPr>
              <a:t> </a:t>
            </a:r>
            <a:r>
              <a:rPr lang="ru-RU" sz="3200" err="1" smtClean="0">
                <a:solidFill>
                  <a:schemeClr val="tx2">
                    <a:lumMod val="90000"/>
                  </a:schemeClr>
                </a:solidFill>
                <a:effectLst>
                  <a:outerShdw blurRad="38100" dist="38100" dir="2700000" algn="tl">
                    <a:srgbClr val="000000">
                      <a:alpha val="43137"/>
                    </a:srgbClr>
                  </a:outerShdw>
                </a:effectLst>
                <a:latin typeface="a_Helver Bashkir" pitchFamily="34" charset="0"/>
              </a:rPr>
              <a:t>шиғри</a:t>
            </a:r>
            <a:r>
              <a:rPr lang="ru-RU" sz="3200" smtClean="0">
                <a:solidFill>
                  <a:schemeClr val="tx2">
                    <a:lumMod val="90000"/>
                  </a:schemeClr>
                </a:solidFill>
                <a:effectLst>
                  <a:outerShdw blurRad="38100" dist="38100" dir="2700000" algn="tl">
                    <a:srgbClr val="000000">
                      <a:alpha val="43137"/>
                    </a:srgbClr>
                  </a:outerShdw>
                </a:effectLst>
                <a:latin typeface="a_Helver Bashkir" pitchFamily="34" charset="0"/>
              </a:rPr>
              <a:t> повесын, «</a:t>
            </a:r>
            <a:r>
              <a:rPr lang="be-BY" sz="3200" smtClean="0">
                <a:solidFill>
                  <a:schemeClr val="tx2">
                    <a:lumMod val="90000"/>
                  </a:schemeClr>
                </a:solidFill>
                <a:effectLst>
                  <a:outerShdw blurRad="38100" dist="38100" dir="2700000" algn="tl">
                    <a:srgbClr val="000000">
                      <a:alpha val="43137"/>
                    </a:srgbClr>
                  </a:outerShdw>
                </a:effectLst>
                <a:latin typeface="a_Helver Bashkir" pitchFamily="34" charset="0"/>
              </a:rPr>
              <a:t>Салауаттың һуңғы монологы</a:t>
            </a:r>
            <a:r>
              <a:rPr lang="ru-RU" sz="3200" smtClean="0">
                <a:solidFill>
                  <a:schemeClr val="tx2">
                    <a:lumMod val="90000"/>
                  </a:schemeClr>
                </a:solidFill>
                <a:effectLst>
                  <a:outerShdw blurRad="38100" dist="38100" dir="2700000" algn="tl">
                    <a:srgbClr val="000000">
                      <a:alpha val="43137"/>
                    </a:srgbClr>
                  </a:outerShdw>
                </a:effectLst>
                <a:latin typeface="a_Helver Bashkir" pitchFamily="34" charset="0"/>
              </a:rPr>
              <a:t>» поэмаһын халыҡ, әле </a:t>
            </a:r>
            <a:r>
              <a:rPr lang="ru-RU" sz="3200" err="1" smtClean="0">
                <a:solidFill>
                  <a:schemeClr val="tx2">
                    <a:lumMod val="90000"/>
                  </a:schemeClr>
                </a:solidFill>
                <a:effectLst>
                  <a:outerShdw blurRad="38100" dist="38100" dir="2700000" algn="tl">
                    <a:srgbClr val="000000">
                      <a:alpha val="43137"/>
                    </a:srgbClr>
                  </a:outerShdw>
                </a:effectLst>
                <a:latin typeface="a_Helver Bashkir" pitchFamily="34" charset="0"/>
              </a:rPr>
              <a:t>булһа</a:t>
            </a:r>
            <a:r>
              <a:rPr lang="ru-RU" sz="3200" smtClean="0">
                <a:solidFill>
                  <a:schemeClr val="tx2">
                    <a:lumMod val="90000"/>
                  </a:schemeClr>
                </a:solidFill>
                <a:effectLst>
                  <a:outerShdw blurRad="38100" dist="38100" dir="2700000" algn="tl">
                    <a:srgbClr val="000000">
                      <a:alpha val="43137"/>
                    </a:srgbClr>
                  </a:outerShdw>
                </a:effectLst>
                <a:latin typeface="a_Helver Bashkir" pitchFamily="34" charset="0"/>
              </a:rPr>
              <a:t> ла, яратып </a:t>
            </a:r>
            <a:r>
              <a:rPr lang="ru-RU" sz="3200" err="1" smtClean="0">
                <a:solidFill>
                  <a:schemeClr val="tx2">
                    <a:lumMod val="90000"/>
                  </a:schemeClr>
                </a:solidFill>
                <a:effectLst>
                  <a:outerShdw blurRad="38100" dist="38100" dir="2700000" algn="tl">
                    <a:srgbClr val="000000">
                      <a:alpha val="43137"/>
                    </a:srgbClr>
                  </a:outerShdw>
                </a:effectLst>
                <a:latin typeface="a_Helver Bashkir" pitchFamily="34" charset="0"/>
              </a:rPr>
              <a:t>уҡый</a:t>
            </a:r>
            <a:r>
              <a:rPr lang="ru-RU" sz="3200" smtClean="0">
                <a:solidFill>
                  <a:schemeClr val="tx2">
                    <a:lumMod val="90000"/>
                  </a:schemeClr>
                </a:solidFill>
                <a:effectLst>
                  <a:outerShdw blurRad="38100" dist="38100" dir="2700000" algn="tl">
                    <a:srgbClr val="000000">
                      <a:alpha val="43137"/>
                    </a:srgbClr>
                  </a:outerShdw>
                </a:effectLst>
                <a:latin typeface="a_Helver Bashkir" pitchFamily="34" charset="0"/>
              </a:rPr>
              <a:t>. </a:t>
            </a:r>
            <a:endParaRPr lang="ru-RU" sz="3200">
              <a:solidFill>
                <a:schemeClr val="tx2">
                  <a:lumMod val="90000"/>
                </a:schemeClr>
              </a:solidFill>
              <a:effectLst>
                <a:outerShdw blurRad="38100" dist="38100" dir="2700000" algn="tl">
                  <a:srgbClr val="000000">
                    <a:alpha val="43137"/>
                  </a:srgbClr>
                </a:outerShdw>
              </a:effectLst>
              <a:latin typeface="a_Helver Bashkir" pitchFamily="34" charset="0"/>
            </a:endParaRPr>
          </a:p>
        </p:txBody>
      </p:sp>
    </p:spTree>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3995936" y="251948"/>
            <a:ext cx="4968552" cy="5891696"/>
          </a:xfrm>
        </p:spPr>
        <p:txBody>
          <a:bodyPr>
            <a:normAutofit/>
          </a:bodyPr>
          <a:lstStyle/>
          <a:p>
            <a:pPr algn="ctr"/>
            <a:r>
              <a:rPr lang="be-BY" sz="3600" i="1" smtClean="0"/>
              <a:t>Йәшәү бәхете.</a:t>
            </a:r>
            <a:br>
              <a:rPr lang="be-BY" sz="3600" i="1" smtClean="0"/>
            </a:br>
            <a:r>
              <a:rPr lang="be-BY" sz="2800" smtClean="0"/>
              <a:t/>
            </a:r>
            <a:br>
              <a:rPr lang="be-BY" sz="2800" smtClean="0"/>
            </a:br>
            <a:r>
              <a:rPr lang="be-BY" sz="2800" smtClean="0">
                <a:latin typeface="a_Helver Bashkir" pitchFamily="34" charset="0"/>
              </a:rPr>
              <a:t>Йәшәү бәхете- күңел сафлыҡта.</a:t>
            </a:r>
            <a:br>
              <a:rPr lang="be-BY" sz="2800" smtClean="0">
                <a:latin typeface="a_Helver Bashkir" pitchFamily="34" charset="0"/>
              </a:rPr>
            </a:br>
            <a:r>
              <a:rPr lang="be-BY" sz="2800" smtClean="0">
                <a:latin typeface="a_Helver Bashkir" pitchFamily="34" charset="0"/>
              </a:rPr>
              <a:t> Йәшәү бәхете- дуҫлыҡ, сафлыҡта.</a:t>
            </a:r>
            <a:br>
              <a:rPr lang="be-BY" sz="2800" smtClean="0">
                <a:latin typeface="a_Helver Bashkir" pitchFamily="34" charset="0"/>
              </a:rPr>
            </a:br>
            <a:r>
              <a:rPr lang="be-BY" sz="2800" smtClean="0">
                <a:latin typeface="a_Helver Bashkir" pitchFamily="34" charset="0"/>
              </a:rPr>
              <a:t> Йәшәү бәхете- илең, халҡың өсөн</a:t>
            </a:r>
            <a:br>
              <a:rPr lang="be-BY" sz="2800" smtClean="0">
                <a:latin typeface="a_Helver Bashkir" pitchFamily="34" charset="0"/>
              </a:rPr>
            </a:br>
            <a:r>
              <a:rPr lang="be-BY" sz="2800" smtClean="0">
                <a:latin typeface="a_Helver Bashkir" pitchFamily="34" charset="0"/>
              </a:rPr>
              <a:t>Хеҙмәт аша тыуған хаҡлыҡта.</a:t>
            </a:r>
            <a:br>
              <a:rPr lang="be-BY" sz="2800" smtClean="0">
                <a:latin typeface="a_Helver Bashkir" pitchFamily="34" charset="0"/>
              </a:rPr>
            </a:br>
            <a:r>
              <a:rPr lang="be-BY" sz="2800" smtClean="0">
                <a:latin typeface="a_Helver Bashkir" pitchFamily="34" charset="0"/>
              </a:rPr>
              <a:t>			</a:t>
            </a:r>
            <a:r>
              <a:rPr lang="be-BY" sz="1800" smtClean="0">
                <a:latin typeface="a_Helver Bashkir" pitchFamily="34" charset="0"/>
              </a:rPr>
              <a:t>З.Биишева</a:t>
            </a:r>
            <a:endParaRPr lang="ru-RU" sz="1800">
              <a:latin typeface="a_Helver Bashkir" pitchFamily="34" charset="0"/>
            </a:endParaRPr>
          </a:p>
        </p:txBody>
      </p:sp>
      <p:pic>
        <p:nvPicPr>
          <p:cNvPr id="11" name="Содержимое 10" descr="Zeinab_Biishewa_Stritovich.jpg"/>
          <p:cNvPicPr>
            <a:picLocks noGrp="1" noChangeAspect="1"/>
          </p:cNvPicPr>
          <p:nvPr>
            <p:ph sz="half" idx="2"/>
          </p:nvPr>
        </p:nvPicPr>
        <p:blipFill>
          <a:blip r:embed="rId2" cstate="print"/>
          <a:stretch>
            <a:fillRect/>
          </a:stretch>
        </p:blipFill>
        <p:spPr>
          <a:xfrm>
            <a:off x="755576" y="1412776"/>
            <a:ext cx="3528392" cy="3718081"/>
          </a:xfrm>
        </p:spPr>
      </p:pic>
      <p:sp>
        <p:nvSpPr>
          <p:cNvPr id="12" name="Прямоугольник 11"/>
          <p:cNvSpPr/>
          <p:nvPr/>
        </p:nvSpPr>
        <p:spPr>
          <a:xfrm>
            <a:off x="755576" y="5517232"/>
            <a:ext cx="3640212" cy="830997"/>
          </a:xfrm>
          <a:prstGeom prst="rect">
            <a:avLst/>
          </a:prstGeom>
        </p:spPr>
        <p:txBody>
          <a:bodyPr wrap="square">
            <a:spAutoFit/>
          </a:bodyPr>
          <a:lstStyle/>
          <a:p>
            <a:pPr marL="91440" lvl="0">
              <a:buClr>
                <a:srgbClr val="0F6FC6"/>
              </a:buClr>
              <a:buSzPct val="70000"/>
            </a:pPr>
            <a:r>
              <a:rPr lang="be-BY" sz="1600" i="1" smtClean="0">
                <a:solidFill>
                  <a:schemeClr val="tx2"/>
                </a:solidFill>
                <a:effectLst>
                  <a:outerShdw blurRad="38100" dist="38100" dir="2700000" algn="tl">
                    <a:srgbClr val="000000">
                      <a:alpha val="43137"/>
                    </a:srgbClr>
                  </a:outerShdw>
                </a:effectLst>
                <a:latin typeface="a_Helver Bashkir" pitchFamily="34" charset="0"/>
              </a:rPr>
              <a:t>Зәйнәб Биишеваға арналған һәйкәл – проекты. </a:t>
            </a:r>
          </a:p>
          <a:p>
            <a:pPr marL="91440" lvl="0">
              <a:buClr>
                <a:srgbClr val="0F6FC6"/>
              </a:buClr>
              <a:buSzPct val="70000"/>
            </a:pPr>
            <a:r>
              <a:rPr lang="be-BY" sz="1600" i="1" smtClean="0">
                <a:solidFill>
                  <a:schemeClr val="tx2"/>
                </a:solidFill>
                <a:effectLst>
                  <a:outerShdw blurRad="38100" dist="38100" dir="2700000" algn="tl">
                    <a:srgbClr val="000000">
                      <a:alpha val="43137"/>
                    </a:srgbClr>
                  </a:outerShdw>
                </a:effectLst>
                <a:latin typeface="a_Helver Bashkir" pitchFamily="34" charset="0"/>
              </a:rPr>
              <a:t>Авторы - </a:t>
            </a:r>
            <a:r>
              <a:rPr lang="ru-RU" sz="1600" i="1" err="1" smtClean="0">
                <a:solidFill>
                  <a:schemeClr val="tx2"/>
                </a:solidFill>
                <a:effectLst>
                  <a:outerShdw blurRad="38100" dist="38100" dir="2700000" algn="tl">
                    <a:srgbClr val="000000">
                      <a:alpha val="43137"/>
                    </a:srgbClr>
                  </a:outerShdw>
                </a:effectLst>
                <a:latin typeface="a_Helver Bashkir" pitchFamily="34" charset="0"/>
              </a:rPr>
              <a:t>Стритович</a:t>
            </a:r>
            <a:r>
              <a:rPr lang="ru-RU" sz="1600" i="1" smtClean="0">
                <a:solidFill>
                  <a:schemeClr val="tx2"/>
                </a:solidFill>
                <a:effectLst>
                  <a:outerShdw blurRad="38100" dist="38100" dir="2700000" algn="tl">
                    <a:srgbClr val="000000">
                      <a:alpha val="43137"/>
                    </a:srgbClr>
                  </a:outerShdw>
                </a:effectLst>
                <a:latin typeface="a_Helver Bashkir" pitchFamily="34" charset="0"/>
              </a:rPr>
              <a:t> Д. А.</a:t>
            </a:r>
            <a:endParaRPr lang="ru-RU" sz="1600" i="1" cap="all" smtClean="0">
              <a:solidFill>
                <a:schemeClr val="tx2"/>
              </a:solidFill>
              <a:effectLst>
                <a:outerShdw blurRad="38100" dist="38100" dir="2700000" algn="tl">
                  <a:srgbClr val="000000">
                    <a:alpha val="43137"/>
                  </a:srgbClr>
                </a:outerShdw>
              </a:effectLst>
              <a:latin typeface="a_Helver Bashkir" pitchFamily="34" charset="0"/>
            </a:endParaRPr>
          </a:p>
        </p:txBody>
      </p:sp>
    </p:spTree>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722313" y="1142984"/>
            <a:ext cx="7772400" cy="5238344"/>
          </a:xfrm>
        </p:spPr>
        <p:txBody>
          <a:bodyPr>
            <a:normAutofit/>
          </a:bodyPr>
          <a:lstStyle/>
          <a:p>
            <a:pPr algn="l"/>
            <a:r>
              <a:rPr lang="ru-RU" sz="2800" smtClean="0">
                <a:solidFill>
                  <a:schemeClr val="tx2">
                    <a:lumMod val="90000"/>
                  </a:schemeClr>
                </a:solidFill>
                <a:effectLst>
                  <a:outerShdw blurRad="38100" dist="38100" dir="2700000" algn="tl">
                    <a:srgbClr val="000000">
                      <a:alpha val="43137"/>
                    </a:srgbClr>
                  </a:outerShdw>
                </a:effectLst>
                <a:latin typeface="a_Helver Bashkir" pitchFamily="34" charset="0"/>
              </a:rPr>
              <a:t>«</a:t>
            </a:r>
            <a:r>
              <a:rPr lang="be-BY" sz="2800" smtClean="0">
                <a:solidFill>
                  <a:schemeClr val="tx2">
                    <a:lumMod val="90000"/>
                  </a:schemeClr>
                </a:solidFill>
                <a:effectLst>
                  <a:outerShdw blurRad="38100" dist="38100" dir="2700000" algn="tl">
                    <a:srgbClr val="000000">
                      <a:alpha val="43137"/>
                    </a:srgbClr>
                  </a:outerShdw>
                </a:effectLst>
                <a:latin typeface="a_Helver Bashkir" pitchFamily="34" charset="0"/>
              </a:rPr>
              <a:t>… уның  шиғри әҫәрҙәрендә изгелеккә ынтылған йөрәктең таштан да ҡатыраҡ һәм көслөрәк икәнлеге данлана, сөнки ауыртыныуҙы, күтәрә алмаҫ ауырлыҡты тын-тауышһыҙ үткәрә алыу, шул уҡ ваҡытта изге һәм һиҙгер булып ҡалыу бары ысын кешеләргә генә хас</a:t>
            </a:r>
            <a:r>
              <a:rPr lang="ru-RU" sz="2800" smtClean="0">
                <a:solidFill>
                  <a:schemeClr val="tx2">
                    <a:lumMod val="90000"/>
                  </a:schemeClr>
                </a:solidFill>
                <a:effectLst>
                  <a:outerShdw blurRad="38100" dist="38100" dir="2700000" algn="tl">
                    <a:srgbClr val="000000">
                      <a:alpha val="43137"/>
                    </a:srgbClr>
                  </a:outerShdw>
                </a:effectLst>
                <a:latin typeface="a_Helver Bashkir" pitchFamily="34" charset="0"/>
              </a:rPr>
              <a:t>.» </a:t>
            </a:r>
          </a:p>
          <a:p>
            <a:r>
              <a:rPr lang="ru-RU" sz="2800" smtClean="0">
                <a:solidFill>
                  <a:schemeClr val="tx2">
                    <a:lumMod val="90000"/>
                  </a:schemeClr>
                </a:solidFill>
                <a:effectLst>
                  <a:outerShdw blurRad="38100" dist="38100" dir="2700000" algn="tl">
                    <a:srgbClr val="000000">
                      <a:alpha val="43137"/>
                    </a:srgbClr>
                  </a:outerShdw>
                </a:effectLst>
                <a:latin typeface="a_Helver Bashkir" pitchFamily="34" charset="0"/>
              </a:rPr>
              <a:t>О.В</a:t>
            </a:r>
            <a:r>
              <a:rPr lang="be-BY" sz="2800" smtClean="0">
                <a:solidFill>
                  <a:schemeClr val="tx2">
                    <a:lumMod val="90000"/>
                  </a:schemeClr>
                </a:solidFill>
                <a:effectLst>
                  <a:outerShdw blurRad="38100" dist="38100" dir="2700000" algn="tl">
                    <a:srgbClr val="000000">
                      <a:alpha val="43137"/>
                    </a:srgbClr>
                  </a:outerShdw>
                </a:effectLst>
                <a:latin typeface="a_Helver Bashkir" pitchFamily="34" charset="0"/>
              </a:rPr>
              <a:t>ә</a:t>
            </a:r>
            <a:r>
              <a:rPr lang="ru-RU" sz="2800" err="1" smtClean="0">
                <a:solidFill>
                  <a:schemeClr val="tx2">
                    <a:lumMod val="90000"/>
                  </a:schemeClr>
                </a:solidFill>
                <a:effectLst>
                  <a:outerShdw blurRad="38100" dist="38100" dir="2700000" algn="tl">
                    <a:srgbClr val="000000">
                      <a:alpha val="43137"/>
                    </a:srgbClr>
                  </a:outerShdw>
                </a:effectLst>
                <a:latin typeface="a_Helver Bashkir" pitchFamily="34" charset="0"/>
              </a:rPr>
              <a:t>литов</a:t>
            </a:r>
            <a:endParaRPr lang="ru-RU" sz="2800" smtClean="0">
              <a:solidFill>
                <a:schemeClr val="tx2">
                  <a:lumMod val="90000"/>
                </a:schemeClr>
              </a:solidFill>
              <a:effectLst>
                <a:outerShdw blurRad="38100" dist="38100" dir="2700000" algn="tl">
                  <a:srgbClr val="000000">
                    <a:alpha val="43137"/>
                  </a:srgbClr>
                </a:outerShdw>
              </a:effectLst>
              <a:latin typeface="a_Helver Bashkir" pitchFamily="34" charset="0"/>
            </a:endParaRPr>
          </a:p>
          <a:p>
            <a:endParaRPr lang="ru-RU" sz="2800"/>
          </a:p>
        </p:txBody>
      </p:sp>
    </p:spTree>
  </p:cSld>
  <p:clrMapOvr>
    <a:masterClrMapping/>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218"/>
            <a:ext cx="8229600" cy="5047990"/>
          </a:xfrm>
        </p:spPr>
        <p:txBody>
          <a:bodyPr>
            <a:normAutofit/>
          </a:bodyPr>
          <a:lstStyle/>
          <a:p>
            <a:pPr algn="l"/>
            <a:r>
              <a:rPr lang="be-BY" sz="3200" smtClean="0"/>
              <a:t>Зәйнәб Биишева -  бигерәк тә проза өлкәһендә әүҙем эшләгән яҙыусы.</a:t>
            </a:r>
            <a:r>
              <a:rPr lang="ru-RU" sz="3200" smtClean="0">
                <a:latin typeface="a_Helver Bashkir" pitchFamily="34" charset="0"/>
              </a:rPr>
              <a:t> </a:t>
            </a:r>
            <a:br>
              <a:rPr lang="ru-RU" sz="3200" smtClean="0">
                <a:latin typeface="a_Helver Bashkir" pitchFamily="34" charset="0"/>
              </a:rPr>
            </a:br>
            <a:r>
              <a:rPr lang="ru-RU" sz="3200" smtClean="0">
                <a:latin typeface="a_Helver Bashkir" pitchFamily="34" charset="0"/>
              </a:rPr>
              <a:t/>
            </a:r>
            <a:br>
              <a:rPr lang="ru-RU" sz="3200" smtClean="0">
                <a:latin typeface="a_Helver Bashkir" pitchFamily="34" charset="0"/>
              </a:rPr>
            </a:br>
            <a:r>
              <a:rPr lang="ru-RU" sz="2800" smtClean="0">
                <a:solidFill>
                  <a:schemeClr val="tx1"/>
                </a:solidFill>
                <a:latin typeface="a_Helver Bashkir" pitchFamily="34" charset="0"/>
              </a:rPr>
              <a:t>«С</a:t>
            </a:r>
            <a:r>
              <a:rPr lang="be-BY" sz="2800" smtClean="0">
                <a:solidFill>
                  <a:schemeClr val="tx1"/>
                </a:solidFill>
                <a:latin typeface="a_Helver Bashkir" pitchFamily="34" charset="0"/>
              </a:rPr>
              <a:t>ә</a:t>
            </a:r>
            <a:r>
              <a:rPr lang="ru-RU" sz="2800" err="1" smtClean="0">
                <a:solidFill>
                  <a:schemeClr val="tx1"/>
                </a:solidFill>
                <a:latin typeface="a_Helver Bashkir" pitchFamily="34" charset="0"/>
              </a:rPr>
              <a:t>йер</a:t>
            </a:r>
            <a:r>
              <a:rPr lang="ru-RU" sz="2800" smtClean="0">
                <a:solidFill>
                  <a:schemeClr val="tx1"/>
                </a:solidFill>
                <a:latin typeface="a_Helver Bashkir" pitchFamily="34" charset="0"/>
              </a:rPr>
              <a:t> </a:t>
            </a:r>
            <a:r>
              <a:rPr lang="ru-RU" sz="2800" err="1" smtClean="0">
                <a:solidFill>
                  <a:schemeClr val="tx1"/>
                </a:solidFill>
                <a:latin typeface="a_Helver Bashkir" pitchFamily="34" charset="0"/>
              </a:rPr>
              <a:t>кеше</a:t>
            </a:r>
            <a:r>
              <a:rPr lang="ru-RU" sz="2800" smtClean="0">
                <a:solidFill>
                  <a:schemeClr val="tx1"/>
                </a:solidFill>
                <a:latin typeface="a_Helver Bashkir" pitchFamily="34" charset="0"/>
              </a:rPr>
              <a:t>», «</a:t>
            </a:r>
            <a:r>
              <a:rPr lang="ru-RU" sz="2800" err="1" smtClean="0">
                <a:solidFill>
                  <a:schemeClr val="tx1"/>
                </a:solidFill>
                <a:latin typeface="a_Helver Bashkir" pitchFamily="34" charset="0"/>
              </a:rPr>
              <a:t>Уйҙар</a:t>
            </a:r>
            <a:r>
              <a:rPr lang="ru-RU" sz="2800" smtClean="0">
                <a:solidFill>
                  <a:schemeClr val="tx1"/>
                </a:solidFill>
                <a:latin typeface="a_Helver Bashkir" pitchFamily="34" charset="0"/>
              </a:rPr>
              <a:t>, </a:t>
            </a:r>
            <a:r>
              <a:rPr lang="ru-RU" sz="2800" err="1" smtClean="0">
                <a:solidFill>
                  <a:schemeClr val="tx1"/>
                </a:solidFill>
                <a:latin typeface="a_Helver Bashkir" pitchFamily="34" charset="0"/>
              </a:rPr>
              <a:t>уйҙар</a:t>
            </a:r>
            <a:r>
              <a:rPr lang="ru-RU" sz="2800" smtClean="0">
                <a:solidFill>
                  <a:schemeClr val="tx1"/>
                </a:solidFill>
                <a:latin typeface="a_Helver Bashkir" pitchFamily="34" charset="0"/>
              </a:rPr>
              <a:t>», «</a:t>
            </a:r>
            <a:r>
              <a:rPr lang="ru-RU" sz="2800" err="1" smtClean="0">
                <a:solidFill>
                  <a:schemeClr val="tx1"/>
                </a:solidFill>
                <a:latin typeface="a_Helver Bashkir" pitchFamily="34" charset="0"/>
              </a:rPr>
              <a:t>Дуҫ</a:t>
            </a:r>
            <a:r>
              <a:rPr lang="ru-RU" sz="2800" smtClean="0">
                <a:solidFill>
                  <a:schemeClr val="tx1"/>
                </a:solidFill>
                <a:latin typeface="a_Helver Bashkir" pitchFamily="34" charset="0"/>
              </a:rPr>
              <a:t> </a:t>
            </a:r>
            <a:r>
              <a:rPr lang="ru-RU" sz="2800" err="1" smtClean="0">
                <a:solidFill>
                  <a:schemeClr val="tx1"/>
                </a:solidFill>
                <a:latin typeface="a_Helver Bashkir" pitchFamily="34" charset="0"/>
              </a:rPr>
              <a:t>булайыҡ</a:t>
            </a:r>
            <a:r>
              <a:rPr lang="ru-RU" sz="2800" smtClean="0">
                <a:solidFill>
                  <a:schemeClr val="tx1"/>
                </a:solidFill>
                <a:latin typeface="a_Helver Bashkir" pitchFamily="34" charset="0"/>
              </a:rPr>
              <a:t>», «</a:t>
            </a:r>
            <a:r>
              <a:rPr lang="be-BY" sz="2800" smtClean="0">
                <a:solidFill>
                  <a:schemeClr val="tx1"/>
                </a:solidFill>
                <a:latin typeface="a_Helver Bashkir" pitchFamily="34" charset="0"/>
              </a:rPr>
              <a:t>Ҡайҙ</a:t>
            </a:r>
            <a:r>
              <a:rPr lang="ru-RU" sz="2800" smtClean="0">
                <a:solidFill>
                  <a:schemeClr val="tx1"/>
                </a:solidFill>
                <a:latin typeface="a_Helver Bashkir" pitchFamily="34" charset="0"/>
              </a:rPr>
              <a:t>а </a:t>
            </a:r>
            <a:r>
              <a:rPr lang="ru-RU" sz="2800" err="1" smtClean="0">
                <a:solidFill>
                  <a:schemeClr val="tx1"/>
                </a:solidFill>
                <a:latin typeface="a_Helver Bashkir" pitchFamily="34" charset="0"/>
              </a:rPr>
              <a:t>һин</a:t>
            </a:r>
            <a:r>
              <a:rPr lang="ru-RU" sz="2800" smtClean="0">
                <a:solidFill>
                  <a:schemeClr val="tx1"/>
                </a:solidFill>
                <a:latin typeface="a_Helver Bashkir" pitchFamily="34" charset="0"/>
              </a:rPr>
              <a:t>, </a:t>
            </a:r>
            <a:r>
              <a:rPr lang="ru-RU" sz="2800" err="1" smtClean="0">
                <a:solidFill>
                  <a:schemeClr val="tx1"/>
                </a:solidFill>
                <a:latin typeface="a_Helver Bashkir" pitchFamily="34" charset="0"/>
              </a:rPr>
              <a:t>Гөлниса</a:t>
            </a:r>
            <a:r>
              <a:rPr lang="ru-RU" sz="2800" smtClean="0">
                <a:solidFill>
                  <a:schemeClr val="tx1"/>
                </a:solidFill>
                <a:latin typeface="a_Helver Bashkir" pitchFamily="34" charset="0"/>
              </a:rPr>
              <a:t>?» </a:t>
            </a:r>
            <a:r>
              <a:rPr lang="ru-RU" sz="2800" err="1" smtClean="0">
                <a:solidFill>
                  <a:schemeClr val="tx1"/>
                </a:solidFill>
                <a:latin typeface="a_Helver Bashkir" pitchFamily="34" charset="0"/>
              </a:rPr>
              <a:t>тигән</a:t>
            </a:r>
            <a:r>
              <a:rPr lang="ru-RU" sz="2800" smtClean="0">
                <a:solidFill>
                  <a:schemeClr val="tx1"/>
                </a:solidFill>
                <a:latin typeface="a_Helver Bashkir" pitchFamily="34" charset="0"/>
              </a:rPr>
              <a:t> </a:t>
            </a:r>
            <a:r>
              <a:rPr lang="ru-RU" sz="2800" err="1" smtClean="0">
                <a:solidFill>
                  <a:schemeClr val="tx1"/>
                </a:solidFill>
                <a:latin typeface="a_Helver Bashkir" pitchFamily="34" charset="0"/>
              </a:rPr>
              <a:t>повестарында</a:t>
            </a:r>
            <a:r>
              <a:rPr lang="ru-RU" sz="2800" smtClean="0">
                <a:solidFill>
                  <a:schemeClr val="tx1"/>
                </a:solidFill>
                <a:latin typeface="a_Helver Bashkir" pitchFamily="34" charset="0"/>
              </a:rPr>
              <a:t> </a:t>
            </a:r>
            <a:r>
              <a:rPr lang="ru-RU" sz="2800" err="1" smtClean="0">
                <a:solidFill>
                  <a:schemeClr val="tx1"/>
                </a:solidFill>
                <a:latin typeface="a_Helver Bashkir" pitchFamily="34" charset="0"/>
              </a:rPr>
              <a:t>яҙыусы</a:t>
            </a:r>
            <a:r>
              <a:rPr lang="ru-RU" sz="2800" smtClean="0">
                <a:solidFill>
                  <a:schemeClr val="tx1"/>
                </a:solidFill>
                <a:latin typeface="a_Helver Bashkir" pitchFamily="34" charset="0"/>
              </a:rPr>
              <a:t> </a:t>
            </a:r>
            <a:r>
              <a:rPr lang="ru-RU" sz="2800" err="1" smtClean="0">
                <a:solidFill>
                  <a:schemeClr val="tx1"/>
                </a:solidFill>
                <a:latin typeface="a_Helver Bashkir" pitchFamily="34" charset="0"/>
              </a:rPr>
              <a:t>йәштәр</a:t>
            </a:r>
            <a:r>
              <a:rPr lang="ru-RU" sz="2800" smtClean="0">
                <a:solidFill>
                  <a:schemeClr val="tx1"/>
                </a:solidFill>
                <a:latin typeface="a_Helver Bashkir" pitchFamily="34" charset="0"/>
              </a:rPr>
              <a:t> </a:t>
            </a:r>
            <a:r>
              <a:rPr lang="ru-RU" sz="2800" err="1" smtClean="0">
                <a:solidFill>
                  <a:schemeClr val="tx1"/>
                </a:solidFill>
                <a:latin typeface="a_Helver Bashkir" pitchFamily="34" charset="0"/>
              </a:rPr>
              <a:t>тормошоноң</a:t>
            </a:r>
            <a:r>
              <a:rPr lang="ru-RU" sz="2800" smtClean="0">
                <a:solidFill>
                  <a:schemeClr val="tx1"/>
                </a:solidFill>
                <a:latin typeface="a_Helver Bashkir" pitchFamily="34" charset="0"/>
              </a:rPr>
              <a:t> </a:t>
            </a:r>
            <a:r>
              <a:rPr lang="ru-RU" sz="2800" err="1" smtClean="0">
                <a:solidFill>
                  <a:schemeClr val="tx1"/>
                </a:solidFill>
                <a:latin typeface="a_Helver Bashkir" pitchFamily="34" charset="0"/>
              </a:rPr>
              <a:t>мөһим</a:t>
            </a:r>
            <a:r>
              <a:rPr lang="ru-RU" sz="2800" smtClean="0">
                <a:solidFill>
                  <a:schemeClr val="tx1"/>
                </a:solidFill>
                <a:latin typeface="a_Helver Bashkir" pitchFamily="34" charset="0"/>
              </a:rPr>
              <a:t> </a:t>
            </a:r>
            <a:r>
              <a:rPr lang="ru-RU" sz="2800" err="1" smtClean="0">
                <a:solidFill>
                  <a:schemeClr val="tx1"/>
                </a:solidFill>
                <a:latin typeface="a_Helver Bashkir" pitchFamily="34" charset="0"/>
              </a:rPr>
              <a:t>яҡтарын</a:t>
            </a:r>
            <a:r>
              <a:rPr lang="ru-RU" sz="2800" smtClean="0">
                <a:solidFill>
                  <a:schemeClr val="tx1"/>
                </a:solidFill>
                <a:latin typeface="a_Helver Bashkir" pitchFamily="34" charset="0"/>
              </a:rPr>
              <a:t> </a:t>
            </a:r>
            <a:r>
              <a:rPr lang="ru-RU" sz="2800" err="1" smtClean="0">
                <a:solidFill>
                  <a:schemeClr val="tx1"/>
                </a:solidFill>
                <a:latin typeface="a_Helver Bashkir" pitchFamily="34" charset="0"/>
              </a:rPr>
              <a:t>һүрәтләй</a:t>
            </a:r>
            <a:r>
              <a:rPr lang="ru-RU" sz="2800" smtClean="0">
                <a:solidFill>
                  <a:schemeClr val="tx1"/>
                </a:solidFill>
                <a:latin typeface="a_Helver Bashkir" pitchFamily="34" charset="0"/>
              </a:rPr>
              <a:t>.</a:t>
            </a:r>
            <a:br>
              <a:rPr lang="ru-RU" sz="2800" smtClean="0">
                <a:solidFill>
                  <a:schemeClr val="tx1"/>
                </a:solidFill>
                <a:latin typeface="a_Helver Bashkir" pitchFamily="34" charset="0"/>
              </a:rPr>
            </a:br>
            <a:r>
              <a:rPr lang="ru-RU" sz="2800" err="1" smtClean="0">
                <a:solidFill>
                  <a:schemeClr val="tx1"/>
                </a:solidFill>
                <a:latin typeface="a_Helver Bashkir" pitchFamily="34" charset="0"/>
              </a:rPr>
              <a:t>Яҙыусы</a:t>
            </a:r>
            <a:r>
              <a:rPr lang="ru-RU" sz="2800" smtClean="0">
                <a:solidFill>
                  <a:schemeClr val="tx1"/>
                </a:solidFill>
                <a:latin typeface="a_Helver Bashkir" pitchFamily="34" charset="0"/>
              </a:rPr>
              <a:t> </a:t>
            </a:r>
            <a:r>
              <a:rPr lang="ru-RU" sz="2800" err="1" smtClean="0">
                <a:solidFill>
                  <a:schemeClr val="tx1"/>
                </a:solidFill>
                <a:latin typeface="a_Helver Bashkir" pitchFamily="34" charset="0"/>
              </a:rPr>
              <a:t>матбуғатта</a:t>
            </a:r>
            <a:r>
              <a:rPr lang="ru-RU" sz="2800" smtClean="0">
                <a:solidFill>
                  <a:schemeClr val="tx1"/>
                </a:solidFill>
                <a:latin typeface="a_Helver Bashkir" pitchFamily="34" charset="0"/>
              </a:rPr>
              <a:t> </a:t>
            </a:r>
            <a:r>
              <a:rPr lang="ru-RU" sz="2800" err="1" smtClean="0">
                <a:solidFill>
                  <a:schemeClr val="tx1"/>
                </a:solidFill>
                <a:latin typeface="a_Helver Bashkir" pitchFamily="34" charset="0"/>
              </a:rPr>
              <a:t>тәнҡит</a:t>
            </a:r>
            <a:r>
              <a:rPr lang="ru-RU" sz="2800" smtClean="0">
                <a:solidFill>
                  <a:schemeClr val="tx1"/>
                </a:solidFill>
                <a:latin typeface="a_Helver Bashkir" pitchFamily="34" charset="0"/>
              </a:rPr>
              <a:t> һәм публицистик </a:t>
            </a:r>
            <a:r>
              <a:rPr lang="ru-RU" sz="2800" err="1" smtClean="0">
                <a:solidFill>
                  <a:schemeClr val="tx1"/>
                </a:solidFill>
                <a:latin typeface="a_Helver Bashkir" pitchFamily="34" charset="0"/>
              </a:rPr>
              <a:t>мәҡәләләр</a:t>
            </a:r>
            <a:r>
              <a:rPr lang="ru-RU" sz="2800" smtClean="0">
                <a:solidFill>
                  <a:schemeClr val="tx1"/>
                </a:solidFill>
                <a:latin typeface="a_Helver Bashkir" pitchFamily="34" charset="0"/>
              </a:rPr>
              <a:t>, </a:t>
            </a:r>
            <a:r>
              <a:rPr lang="ru-RU" sz="2800" err="1" smtClean="0">
                <a:solidFill>
                  <a:schemeClr val="tx1"/>
                </a:solidFill>
                <a:latin typeface="a_Helver Bashkir" pitchFamily="34" charset="0"/>
              </a:rPr>
              <a:t>иҫтәлектәр</a:t>
            </a:r>
            <a:r>
              <a:rPr lang="ru-RU" sz="2800" smtClean="0">
                <a:solidFill>
                  <a:schemeClr val="tx1"/>
                </a:solidFill>
                <a:latin typeface="a_Helver Bashkir" pitchFamily="34" charset="0"/>
              </a:rPr>
              <a:t> </a:t>
            </a:r>
            <a:r>
              <a:rPr lang="ru-RU" sz="2800" err="1" smtClean="0">
                <a:solidFill>
                  <a:schemeClr val="tx1"/>
                </a:solidFill>
                <a:latin typeface="a_Helver Bashkir" pitchFamily="34" charset="0"/>
              </a:rPr>
              <a:t>менән</a:t>
            </a:r>
            <a:r>
              <a:rPr lang="ru-RU" sz="2800" smtClean="0">
                <a:solidFill>
                  <a:schemeClr val="tx1"/>
                </a:solidFill>
                <a:latin typeface="a_Helver Bashkir" pitchFamily="34" charset="0"/>
              </a:rPr>
              <a:t> </a:t>
            </a:r>
            <a:r>
              <a:rPr lang="ru-RU" sz="2800" err="1" smtClean="0">
                <a:solidFill>
                  <a:schemeClr val="tx1"/>
                </a:solidFill>
                <a:latin typeface="a_Helver Bashkir" pitchFamily="34" charset="0"/>
              </a:rPr>
              <a:t>дә</a:t>
            </a:r>
            <a:r>
              <a:rPr lang="ru-RU" sz="2800" smtClean="0">
                <a:solidFill>
                  <a:schemeClr val="tx1"/>
                </a:solidFill>
                <a:latin typeface="a_Helver Bashkir" pitchFamily="34" charset="0"/>
              </a:rPr>
              <a:t> </a:t>
            </a:r>
            <a:r>
              <a:rPr lang="ru-RU" sz="2800" err="1" smtClean="0">
                <a:solidFill>
                  <a:schemeClr val="tx1"/>
                </a:solidFill>
                <a:latin typeface="a_Helver Bashkir" pitchFamily="34" charset="0"/>
              </a:rPr>
              <a:t>йыш</a:t>
            </a:r>
            <a:r>
              <a:rPr lang="ru-RU" sz="2800" smtClean="0">
                <a:solidFill>
                  <a:schemeClr val="tx1"/>
                </a:solidFill>
                <a:latin typeface="a_Helver Bashkir" pitchFamily="34" charset="0"/>
              </a:rPr>
              <a:t> </a:t>
            </a:r>
            <a:r>
              <a:rPr lang="ru-RU" sz="2800" err="1" smtClean="0">
                <a:solidFill>
                  <a:schemeClr val="tx1"/>
                </a:solidFill>
                <a:latin typeface="a_Helver Bashkir" pitchFamily="34" charset="0"/>
              </a:rPr>
              <a:t>сығыш</a:t>
            </a:r>
            <a:r>
              <a:rPr lang="ru-RU" sz="2800" smtClean="0">
                <a:solidFill>
                  <a:schemeClr val="tx1"/>
                </a:solidFill>
                <a:latin typeface="a_Helver Bashkir" pitchFamily="34" charset="0"/>
              </a:rPr>
              <a:t> </a:t>
            </a:r>
            <a:r>
              <a:rPr lang="ru-RU" sz="2800" err="1" smtClean="0">
                <a:solidFill>
                  <a:schemeClr val="tx1"/>
                </a:solidFill>
                <a:latin typeface="a_Helver Bashkir" pitchFamily="34" charset="0"/>
              </a:rPr>
              <a:t>яһаны</a:t>
            </a:r>
            <a:r>
              <a:rPr lang="ru-RU" sz="2800" smtClean="0">
                <a:solidFill>
                  <a:schemeClr val="tx1"/>
                </a:solidFill>
                <a:latin typeface="a_Helver Bashkir" pitchFamily="34" charset="0"/>
              </a:rPr>
              <a:t>.</a:t>
            </a:r>
            <a:r>
              <a:rPr lang="be-BY" sz="2800" smtClean="0">
                <a:solidFill>
                  <a:schemeClr val="tx1"/>
                </a:solidFill>
              </a:rPr>
              <a:t/>
            </a:r>
            <a:br>
              <a:rPr lang="be-BY" sz="2800" smtClean="0">
                <a:solidFill>
                  <a:schemeClr val="tx1"/>
                </a:solidFill>
              </a:rPr>
            </a:br>
            <a:endParaRPr lang="ru-RU" sz="2800">
              <a:solidFill>
                <a:schemeClr val="tx1"/>
              </a:solidFill>
            </a:endParaRPr>
          </a:p>
        </p:txBody>
      </p:sp>
    </p:spTree>
  </p:cSld>
  <p:clrMapOvr>
    <a:masterClrMapping/>
  </p:clrMapOvr>
  <p:transition>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218"/>
            <a:ext cx="8229600" cy="2671726"/>
          </a:xfrm>
        </p:spPr>
        <p:txBody>
          <a:bodyPr>
            <a:normAutofit/>
          </a:bodyPr>
          <a:lstStyle/>
          <a:p>
            <a:pPr algn="l"/>
            <a:r>
              <a:rPr lang="ru-RU" sz="2800" smtClean="0">
                <a:latin typeface="a_Helver Bashkir" pitchFamily="34" charset="0"/>
              </a:rPr>
              <a:t>«</a:t>
            </a:r>
            <a:r>
              <a:rPr lang="be-BY" sz="2800" smtClean="0">
                <a:latin typeface="a_Helver Bashkir" pitchFamily="34" charset="0"/>
              </a:rPr>
              <a:t>Мөхәббәт һәм нәфрәт</a:t>
            </a:r>
            <a:r>
              <a:rPr lang="ru-RU" sz="2800" smtClean="0">
                <a:latin typeface="a_Helver Bashkir" pitchFamily="34" charset="0"/>
              </a:rPr>
              <a:t>», «</a:t>
            </a:r>
            <a:r>
              <a:rPr lang="be-BY" sz="2800" smtClean="0">
                <a:latin typeface="a_Helver Bashkir" pitchFamily="34" charset="0"/>
              </a:rPr>
              <a:t>Һөнәрсе менән Өйрәнсек</a:t>
            </a:r>
            <a:r>
              <a:rPr lang="ru-RU" sz="2800" smtClean="0">
                <a:latin typeface="a_Helver Bashkir" pitchFamily="34" charset="0"/>
              </a:rPr>
              <a:t>» </a:t>
            </a:r>
            <a:r>
              <a:rPr lang="ru-RU" sz="2800" err="1" smtClean="0">
                <a:latin typeface="a_Helver Bashkir" pitchFamily="34" charset="0"/>
              </a:rPr>
              <a:t>тигән</a:t>
            </a:r>
            <a:r>
              <a:rPr lang="ru-RU" sz="2800" smtClean="0">
                <a:latin typeface="a_Helver Bashkir" pitchFamily="34" charset="0"/>
              </a:rPr>
              <a:t> </a:t>
            </a:r>
            <a:r>
              <a:rPr lang="ru-RU" sz="2800" err="1" smtClean="0">
                <a:latin typeface="a_Helver Bashkir" pitchFamily="34" charset="0"/>
              </a:rPr>
              <a:t>әҫәрҙәре</a:t>
            </a:r>
            <a:r>
              <a:rPr lang="ru-RU" sz="2800" smtClean="0">
                <a:latin typeface="a_Helver Bashkir" pitchFamily="34" charset="0"/>
              </a:rPr>
              <a:t> </a:t>
            </a:r>
            <a:r>
              <a:rPr lang="ru-RU" sz="2800" err="1" smtClean="0">
                <a:latin typeface="a_Helver Bashkir" pitchFamily="34" charset="0"/>
              </a:rPr>
              <a:t>яҙыусының</a:t>
            </a:r>
            <a:r>
              <a:rPr lang="ru-RU" sz="2800" smtClean="0">
                <a:latin typeface="a_Helver Bashkir" pitchFamily="34" charset="0"/>
              </a:rPr>
              <a:t> </a:t>
            </a:r>
            <a:r>
              <a:rPr lang="ru-RU" sz="2800" err="1" smtClean="0">
                <a:latin typeface="a_Helver Bashkir" pitchFamily="34" charset="0"/>
              </a:rPr>
              <a:t>хикәйәт</a:t>
            </a:r>
            <a:r>
              <a:rPr lang="ru-RU" sz="2800" smtClean="0">
                <a:latin typeface="a_Helver Bashkir" pitchFamily="34" charset="0"/>
              </a:rPr>
              <a:t> жанры </a:t>
            </a:r>
            <a:r>
              <a:rPr lang="ru-RU" sz="2800" err="1" smtClean="0">
                <a:latin typeface="a_Helver Bashkir" pitchFamily="34" charset="0"/>
              </a:rPr>
              <a:t>оҫтаһы</a:t>
            </a:r>
            <a:r>
              <a:rPr lang="ru-RU" sz="2800" smtClean="0">
                <a:latin typeface="a_Helver Bashkir" pitchFamily="34" charset="0"/>
              </a:rPr>
              <a:t> </a:t>
            </a:r>
            <a:r>
              <a:rPr lang="ru-RU" sz="2800" err="1" smtClean="0">
                <a:latin typeface="a_Helver Bashkir" pitchFamily="34" charset="0"/>
              </a:rPr>
              <a:t>булыуын</a:t>
            </a:r>
            <a:r>
              <a:rPr lang="ru-RU" sz="2800" smtClean="0">
                <a:latin typeface="a_Helver Bashkir" pitchFamily="34" charset="0"/>
              </a:rPr>
              <a:t> да </a:t>
            </a:r>
            <a:r>
              <a:rPr lang="ru-RU" sz="2800" err="1" smtClean="0">
                <a:latin typeface="a_Helver Bashkir" pitchFamily="34" charset="0"/>
              </a:rPr>
              <a:t>күрһәтте</a:t>
            </a:r>
            <a:r>
              <a:rPr lang="ru-RU" sz="2800" smtClean="0">
                <a:latin typeface="a_Helver Bashkir" pitchFamily="34" charset="0"/>
              </a:rPr>
              <a:t>.</a:t>
            </a:r>
            <a:endParaRPr lang="ru-RU" sz="2800">
              <a:latin typeface="a_Helver Bashkir" pitchFamily="34" charset="0"/>
            </a:endParaRPr>
          </a:p>
        </p:txBody>
      </p:sp>
      <p:pic>
        <p:nvPicPr>
          <p:cNvPr id="3" name="Picture 6" descr="Untitled2"/>
          <p:cNvPicPr>
            <a:picLocks noChangeAspect="1" noChangeArrowheads="1"/>
          </p:cNvPicPr>
          <p:nvPr/>
        </p:nvPicPr>
        <p:blipFill>
          <a:blip r:embed="rId2" cstate="print"/>
          <a:srcRect/>
          <a:stretch>
            <a:fillRect/>
          </a:stretch>
        </p:blipFill>
        <p:spPr>
          <a:xfrm>
            <a:off x="5436096" y="3212976"/>
            <a:ext cx="2102859" cy="289402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53218"/>
            <a:ext cx="8820472" cy="6604782"/>
          </a:xfrm>
        </p:spPr>
        <p:txBody>
          <a:bodyPr>
            <a:normAutofit fontScale="90000"/>
          </a:bodyPr>
          <a:lstStyle/>
          <a:p>
            <a:pPr algn="l"/>
            <a:r>
              <a:rPr lang="be-BY" sz="3200" smtClean="0">
                <a:latin typeface="a_Helver Bashkir" pitchFamily="34" charset="0"/>
              </a:rPr>
              <a:t>Башҡорт дәүләт академия һәм башҡа театрҙарҙа уның </a:t>
            </a:r>
            <a:r>
              <a:rPr lang="ru-RU" sz="3200" smtClean="0">
                <a:latin typeface="a_Helver Bashkir" pitchFamily="34" charset="0"/>
              </a:rPr>
              <a:t>«</a:t>
            </a:r>
            <a:r>
              <a:rPr lang="be-BY" sz="3200" smtClean="0">
                <a:latin typeface="a_Helver Bashkir" pitchFamily="34" charset="0"/>
              </a:rPr>
              <a:t>Тылсымлы ҡурай</a:t>
            </a:r>
            <a:r>
              <a:rPr lang="ru-RU" sz="3200" smtClean="0">
                <a:latin typeface="a_Helver Bashkir" pitchFamily="34" charset="0"/>
              </a:rPr>
              <a:t>», «</a:t>
            </a:r>
            <a:r>
              <a:rPr lang="ru-RU" sz="3200" err="1" smtClean="0">
                <a:latin typeface="a_Helver Bashkir" pitchFamily="34" charset="0"/>
              </a:rPr>
              <a:t>Гөлбәҙәр</a:t>
            </a:r>
            <a:r>
              <a:rPr lang="ru-RU" sz="3200" smtClean="0">
                <a:latin typeface="a_Helver Bashkir" pitchFamily="34" charset="0"/>
              </a:rPr>
              <a:t>», «</a:t>
            </a:r>
            <a:r>
              <a:rPr lang="ru-RU" sz="3200" err="1" smtClean="0">
                <a:latin typeface="a_Helver Bashkir" pitchFamily="34" charset="0"/>
              </a:rPr>
              <a:t>Нәҙер</a:t>
            </a:r>
            <a:r>
              <a:rPr lang="ru-RU" sz="3200" smtClean="0">
                <a:latin typeface="a_Helver Bashkir" pitchFamily="34" charset="0"/>
              </a:rPr>
              <a:t>» </a:t>
            </a:r>
            <a:r>
              <a:rPr lang="ru-RU" sz="3200" err="1" smtClean="0">
                <a:latin typeface="a_Helver Bashkir" pitchFamily="34" charset="0"/>
              </a:rPr>
              <a:t>пьесалары</a:t>
            </a:r>
            <a:r>
              <a:rPr lang="ru-RU" sz="3200" smtClean="0">
                <a:latin typeface="a_Helver Bashkir" pitchFamily="34" charset="0"/>
              </a:rPr>
              <a:t> </a:t>
            </a:r>
            <a:r>
              <a:rPr lang="ru-RU" sz="3200" err="1" smtClean="0">
                <a:latin typeface="a_Helver Bashkir" pitchFamily="34" charset="0"/>
              </a:rPr>
              <a:t>буйынса</a:t>
            </a:r>
            <a:r>
              <a:rPr lang="ru-RU" sz="3200" smtClean="0">
                <a:latin typeface="a_Helver Bashkir" pitchFamily="34" charset="0"/>
              </a:rPr>
              <a:t> </a:t>
            </a:r>
            <a:r>
              <a:rPr lang="ru-RU" sz="3200" err="1" smtClean="0">
                <a:latin typeface="a_Helver Bashkir" pitchFamily="34" charset="0"/>
              </a:rPr>
              <a:t>спектакльд</a:t>
            </a:r>
            <a:r>
              <a:rPr lang="be-BY" sz="3200" smtClean="0">
                <a:latin typeface="a_Helver Bashkir" pitchFamily="34" charset="0"/>
              </a:rPr>
              <a:t>ә</a:t>
            </a:r>
            <a:r>
              <a:rPr lang="ru-RU" sz="3200" err="1" smtClean="0">
                <a:latin typeface="a_Helver Bashkir" pitchFamily="34" charset="0"/>
              </a:rPr>
              <a:t>р</a:t>
            </a:r>
            <a:r>
              <a:rPr lang="ru-RU" sz="3200" smtClean="0">
                <a:latin typeface="a_Helver Bashkir" pitchFamily="34" charset="0"/>
              </a:rPr>
              <a:t> </a:t>
            </a:r>
            <a:r>
              <a:rPr lang="ru-RU" sz="3200" err="1" smtClean="0">
                <a:latin typeface="a_Helver Bashkir" pitchFamily="34" charset="0"/>
              </a:rPr>
              <a:t>ҡуйылды, </a:t>
            </a:r>
            <a:r>
              <a:rPr lang="ru-RU" sz="3200" smtClean="0">
                <a:latin typeface="a_Helver Bashkir" pitchFamily="34" charset="0"/>
              </a:rPr>
              <a:t>һәм </a:t>
            </a:r>
            <a:r>
              <a:rPr lang="ru-RU" sz="3200" err="1" smtClean="0">
                <a:latin typeface="a_Helver Bashkir" pitchFamily="34" charset="0"/>
              </a:rPr>
              <a:t>тамашасылар</a:t>
            </a:r>
            <a:r>
              <a:rPr lang="ru-RU" sz="3200" smtClean="0">
                <a:latin typeface="a_Helver Bashkir" pitchFamily="34" charset="0"/>
              </a:rPr>
              <a:t> </a:t>
            </a:r>
            <a:r>
              <a:rPr lang="ru-RU" sz="3200" err="1" smtClean="0">
                <a:latin typeface="a_Helver Bashkir" pitchFamily="34" charset="0"/>
              </a:rPr>
              <a:t>тарафынан</a:t>
            </a:r>
            <a:r>
              <a:rPr lang="ru-RU" sz="3200" smtClean="0">
                <a:latin typeface="a_Helver Bashkir" pitchFamily="34" charset="0"/>
              </a:rPr>
              <a:t> </a:t>
            </a:r>
            <a:r>
              <a:rPr lang="ru-RU" sz="3200" err="1" smtClean="0">
                <a:latin typeface="a_Helver Bashkir" pitchFamily="34" charset="0"/>
              </a:rPr>
              <a:t>яратып</a:t>
            </a:r>
            <a:r>
              <a:rPr lang="ru-RU" sz="3200" smtClean="0">
                <a:latin typeface="a_Helver Bashkir" pitchFamily="34" charset="0"/>
              </a:rPr>
              <a:t> </a:t>
            </a:r>
            <a:r>
              <a:rPr lang="ru-RU" sz="3200" err="1" smtClean="0">
                <a:latin typeface="a_Helver Bashkir" pitchFamily="34" charset="0"/>
              </a:rPr>
              <a:t>ҡаралды.</a:t>
            </a:r>
            <a:r>
              <a:rPr lang="ru-RU" sz="3200" smtClean="0">
                <a:latin typeface="a_Helver Bashkir" pitchFamily="34" charset="0"/>
              </a:rPr>
              <a:t/>
            </a:r>
            <a:br>
              <a:rPr lang="ru-RU" sz="3200" smtClean="0">
                <a:latin typeface="a_Helver Bashkir" pitchFamily="34" charset="0"/>
              </a:rPr>
            </a:br>
            <a:r>
              <a:rPr lang="ru-RU" sz="3200" err="1" smtClean="0">
                <a:latin typeface="a_Helver Bashkir" pitchFamily="34" charset="0"/>
              </a:rPr>
              <a:t>Үҙебеҙҙә</a:t>
            </a:r>
            <a:r>
              <a:rPr lang="ru-RU" sz="3200" smtClean="0">
                <a:latin typeface="a_Helver Bashkir" pitchFamily="34" charset="0"/>
              </a:rPr>
              <a:t> </a:t>
            </a:r>
            <a:r>
              <a:rPr lang="ru-RU" sz="3200" err="1" smtClean="0">
                <a:latin typeface="a_Helver Bashkir" pitchFamily="34" charset="0"/>
              </a:rPr>
              <a:t>тейешле</a:t>
            </a:r>
            <a:r>
              <a:rPr lang="ru-RU" sz="3200" smtClean="0">
                <a:latin typeface="a_Helver Bashkir" pitchFamily="34" charset="0"/>
              </a:rPr>
              <a:t> </a:t>
            </a:r>
            <a:r>
              <a:rPr lang="ru-RU" sz="3200" err="1" smtClean="0">
                <a:latin typeface="a_Helver Bashkir" pitchFamily="34" charset="0"/>
              </a:rPr>
              <a:t>баһаһын</a:t>
            </a:r>
            <a:r>
              <a:rPr lang="ru-RU" sz="3200" smtClean="0">
                <a:latin typeface="a_Helver Bashkir" pitchFamily="34" charset="0"/>
              </a:rPr>
              <a:t> </a:t>
            </a:r>
            <a:r>
              <a:rPr lang="ru-RU" sz="3200" err="1" smtClean="0">
                <a:latin typeface="a_Helver Bashkir" pitchFamily="34" charset="0"/>
              </a:rPr>
              <a:t>алмаһалар</a:t>
            </a:r>
            <a:r>
              <a:rPr lang="ru-RU" sz="3200" smtClean="0">
                <a:latin typeface="a_Helver Bashkir" pitchFamily="34" charset="0"/>
              </a:rPr>
              <a:t> </a:t>
            </a:r>
            <a:r>
              <a:rPr lang="ru-RU" sz="3200" err="1" smtClean="0">
                <a:latin typeface="a_Helver Bashkir" pitchFamily="34" charset="0"/>
              </a:rPr>
              <a:t>ҙа</a:t>
            </a:r>
            <a:r>
              <a:rPr lang="ru-RU" sz="3200" smtClean="0">
                <a:latin typeface="a_Helver Bashkir" pitchFamily="34" charset="0"/>
              </a:rPr>
              <a:t>, </a:t>
            </a:r>
            <a:r>
              <a:rPr lang="ru-RU" sz="3200" err="1" smtClean="0">
                <a:latin typeface="a_Helver Bashkir" pitchFamily="34" charset="0"/>
              </a:rPr>
              <a:t>ваҡыт</a:t>
            </a:r>
            <a:r>
              <a:rPr lang="ru-RU" sz="3200" smtClean="0">
                <a:latin typeface="a_Helver Bashkir" pitchFamily="34" charset="0"/>
              </a:rPr>
              <a:t> </a:t>
            </a:r>
            <a:r>
              <a:rPr lang="ru-RU" sz="3200" err="1" smtClean="0">
                <a:latin typeface="a_Helver Bashkir" pitchFamily="34" charset="0"/>
              </a:rPr>
              <a:t>барыбер</a:t>
            </a:r>
            <a:r>
              <a:rPr lang="ru-RU" sz="3200" smtClean="0">
                <a:latin typeface="a_Helver Bashkir" pitchFamily="34" charset="0"/>
              </a:rPr>
              <a:t> </a:t>
            </a:r>
            <a:r>
              <a:rPr lang="ru-RU" sz="3200" err="1" smtClean="0">
                <a:latin typeface="a_Helver Bashkir" pitchFamily="34" charset="0"/>
              </a:rPr>
              <a:t>ҙә</a:t>
            </a:r>
            <a:r>
              <a:rPr lang="ru-RU" sz="3200" smtClean="0">
                <a:latin typeface="a_Helver Bashkir" pitchFamily="34" charset="0"/>
              </a:rPr>
              <a:t> </a:t>
            </a:r>
            <a:r>
              <a:rPr lang="ru-RU" sz="3200" err="1" smtClean="0">
                <a:latin typeface="a_Helver Bashkir" pitchFamily="34" charset="0"/>
              </a:rPr>
              <a:t>бөтәһен</a:t>
            </a:r>
            <a:r>
              <a:rPr lang="ru-RU" sz="3200" smtClean="0">
                <a:latin typeface="a_Helver Bashkir" pitchFamily="34" charset="0"/>
              </a:rPr>
              <a:t> үҙ </a:t>
            </a:r>
            <a:r>
              <a:rPr lang="ru-RU" sz="3200" err="1" smtClean="0">
                <a:latin typeface="a_Helver Bashkir" pitchFamily="34" charset="0"/>
              </a:rPr>
              <a:t>урынына</a:t>
            </a:r>
            <a:r>
              <a:rPr lang="ru-RU" sz="3200" smtClean="0">
                <a:latin typeface="a_Helver Bashkir" pitchFamily="34" charset="0"/>
              </a:rPr>
              <a:t> </a:t>
            </a:r>
            <a:r>
              <a:rPr lang="ru-RU" sz="3200" err="1" smtClean="0">
                <a:latin typeface="a_Helver Bashkir" pitchFamily="34" charset="0"/>
              </a:rPr>
              <a:t>ҡуйҙы</a:t>
            </a:r>
            <a:r>
              <a:rPr lang="ru-RU" sz="3200" smtClean="0">
                <a:latin typeface="a_Helver Bashkir" pitchFamily="34" charset="0"/>
              </a:rPr>
              <a:t>. </a:t>
            </a:r>
            <a:r>
              <a:rPr lang="ru-RU" sz="3200" err="1" smtClean="0">
                <a:latin typeface="a_Helver Bashkir" pitchFamily="34" charset="0"/>
              </a:rPr>
              <a:t>Йылдар</a:t>
            </a:r>
            <a:r>
              <a:rPr lang="ru-RU" sz="3200" smtClean="0">
                <a:latin typeface="a_Helver Bashkir" pitchFamily="34" charset="0"/>
              </a:rPr>
              <a:t> </a:t>
            </a:r>
            <a:r>
              <a:rPr lang="ru-RU" sz="3200" err="1" smtClean="0">
                <a:latin typeface="a_Helver Bashkir" pitchFamily="34" charset="0"/>
              </a:rPr>
              <a:t>үткәс</a:t>
            </a:r>
            <a:r>
              <a:rPr lang="ru-RU" sz="3200" smtClean="0">
                <a:latin typeface="a_Helver Bashkir" pitchFamily="34" charset="0"/>
              </a:rPr>
              <a:t>, Ижевск драма театры </a:t>
            </a:r>
            <a:r>
              <a:rPr lang="ru-RU" sz="3200" err="1" smtClean="0">
                <a:latin typeface="a_Helver Bashkir" pitchFamily="34" charset="0"/>
              </a:rPr>
              <a:t>Бөтә</a:t>
            </a:r>
            <a:r>
              <a:rPr lang="ru-RU" sz="3200" smtClean="0">
                <a:latin typeface="a_Helver Bashkir" pitchFamily="34" charset="0"/>
              </a:rPr>
              <a:t> Союз </a:t>
            </a:r>
            <a:r>
              <a:rPr lang="ru-RU" sz="3200" err="1" smtClean="0">
                <a:latin typeface="a_Helver Bashkir" pitchFamily="34" charset="0"/>
              </a:rPr>
              <a:t>милли</a:t>
            </a:r>
            <a:r>
              <a:rPr lang="ru-RU" sz="3200" smtClean="0">
                <a:latin typeface="a_Helver Bashkir" pitchFamily="34" charset="0"/>
              </a:rPr>
              <a:t> драматургия </a:t>
            </a:r>
            <a:r>
              <a:rPr lang="ru-RU" sz="3200" err="1" smtClean="0">
                <a:latin typeface="a_Helver Bashkir" pitchFamily="34" charset="0"/>
              </a:rPr>
              <a:t>фестиваленә</a:t>
            </a:r>
            <a:r>
              <a:rPr lang="ru-RU" sz="3200" smtClean="0">
                <a:latin typeface="a_Helver Bashkir" pitchFamily="34" charset="0"/>
              </a:rPr>
              <a:t> </a:t>
            </a:r>
            <a:r>
              <a:rPr lang="ru-RU" sz="3200" err="1" smtClean="0">
                <a:latin typeface="a_Helver Bashkir" pitchFamily="34" charset="0"/>
              </a:rPr>
              <a:t>башҡорт</a:t>
            </a:r>
            <a:r>
              <a:rPr lang="ru-RU" sz="3200" smtClean="0">
                <a:latin typeface="a_Helver Bashkir" pitchFamily="34" charset="0"/>
              </a:rPr>
              <a:t> </a:t>
            </a:r>
            <a:r>
              <a:rPr lang="ru-RU" sz="3200" err="1" smtClean="0">
                <a:latin typeface="a_Helver Bashkir" pitchFamily="34" charset="0"/>
              </a:rPr>
              <a:t>яҙыусыһының</a:t>
            </a:r>
            <a:r>
              <a:rPr lang="ru-RU" sz="3200" smtClean="0">
                <a:latin typeface="a_Helver Bashkir" pitchFamily="34" charset="0"/>
              </a:rPr>
              <a:t> «</a:t>
            </a:r>
            <a:r>
              <a:rPr lang="be-BY" sz="3200" smtClean="0">
                <a:latin typeface="a_Helver Bashkir" pitchFamily="34" charset="0"/>
              </a:rPr>
              <a:t>Нәҙер</a:t>
            </a:r>
            <a:r>
              <a:rPr lang="ru-RU" sz="3200" smtClean="0">
                <a:latin typeface="a_Helver Bashkir" pitchFamily="34" charset="0"/>
              </a:rPr>
              <a:t>» </a:t>
            </a:r>
            <a:r>
              <a:rPr lang="ru-RU" sz="3200" err="1" smtClean="0">
                <a:latin typeface="a_Helver Bashkir" pitchFamily="34" charset="0"/>
              </a:rPr>
              <a:t>әҫәре буйынса</a:t>
            </a:r>
            <a:r>
              <a:rPr lang="ru-RU" sz="3200" smtClean="0">
                <a:latin typeface="a_Helver Bashkir" pitchFamily="34" charset="0"/>
              </a:rPr>
              <a:t> спектакль </a:t>
            </a:r>
            <a:r>
              <a:rPr lang="ru-RU" sz="3200" err="1" smtClean="0">
                <a:latin typeface="a_Helver Bashkir" pitchFamily="34" charset="0"/>
              </a:rPr>
              <a:t>сәхнәләштереп </a:t>
            </a:r>
            <a:r>
              <a:rPr lang="ru-RU" sz="3200" smtClean="0">
                <a:latin typeface="a_Helver Bashkir" pitchFamily="34" charset="0"/>
              </a:rPr>
              <a:t>фестиваль лауреаты </a:t>
            </a:r>
            <a:r>
              <a:rPr lang="ru-RU" sz="3200" err="1" smtClean="0">
                <a:latin typeface="a_Helver Bashkir" pitchFamily="34" charset="0"/>
              </a:rPr>
              <a:t>исемен</a:t>
            </a:r>
            <a:r>
              <a:rPr lang="ru-RU" sz="3200" smtClean="0">
                <a:latin typeface="a_Helver Bashkir" pitchFamily="34" charset="0"/>
              </a:rPr>
              <a:t> </a:t>
            </a:r>
            <a:r>
              <a:rPr lang="ru-RU" sz="3200" err="1" smtClean="0">
                <a:latin typeface="a_Helver Bashkir" pitchFamily="34" charset="0"/>
              </a:rPr>
              <a:t>алды</a:t>
            </a:r>
            <a:r>
              <a:rPr lang="ru-RU" sz="3200" smtClean="0">
                <a:latin typeface="a_Helver Bashkir" pitchFamily="34" charset="0"/>
              </a:rPr>
              <a:t>.</a:t>
            </a:r>
            <a:r>
              <a:rPr lang="ru-RU" sz="3200" smtClean="0"/>
              <a:t/>
            </a:r>
            <a:br>
              <a:rPr lang="ru-RU" sz="3200" smtClean="0"/>
            </a:br>
            <a:r>
              <a:rPr lang="ru-RU" sz="3200" smtClean="0"/>
              <a:t> </a:t>
            </a:r>
            <a:br>
              <a:rPr lang="ru-RU" sz="3200" smtClean="0"/>
            </a:br>
            <a:endParaRPr lang="ru-RU" sz="3200"/>
          </a:p>
        </p:txBody>
      </p:sp>
    </p:spTree>
  </p:cSld>
  <p:clrMapOvr>
    <a:masterClrMapping/>
  </p:clrMapOvr>
  <p:transition>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a:bodyPr>
          <a:lstStyle/>
          <a:p>
            <a:pPr algn="ctr"/>
            <a:r>
              <a:rPr lang="be-BY" sz="6000" smtClean="0">
                <a:solidFill>
                  <a:srgbClr val="0070C0"/>
                </a:solidFill>
              </a:rPr>
              <a:t>“Ғүмер китабы”</a:t>
            </a:r>
            <a:endParaRPr lang="ru-RU" sz="6000">
              <a:solidFill>
                <a:srgbClr val="0070C0"/>
              </a:solidFill>
            </a:endParaRPr>
          </a:p>
        </p:txBody>
      </p:sp>
      <p:pic>
        <p:nvPicPr>
          <p:cNvPr id="7" name="Picture 9" descr="Untitled7"/>
          <p:cNvPicPr>
            <a:picLocks noGrp="1" noChangeAspect="1" noChangeArrowheads="1"/>
          </p:cNvPicPr>
          <p:nvPr>
            <p:ph idx="1"/>
          </p:nvPr>
        </p:nvPicPr>
        <p:blipFill>
          <a:blip r:embed="rId2" cstate="print"/>
          <a:srcRect/>
          <a:stretch>
            <a:fillRect/>
          </a:stretch>
        </p:blipFill>
        <p:spPr>
          <a:xfrm>
            <a:off x="3707904" y="1988840"/>
            <a:ext cx="1572768" cy="2304288"/>
          </a:xfrm>
        </p:spPr>
      </p:pic>
      <p:pic>
        <p:nvPicPr>
          <p:cNvPr id="8" name="Picture 11" descr="Untitled6"/>
          <p:cNvPicPr>
            <a:picLocks noChangeAspect="1" noChangeArrowheads="1"/>
          </p:cNvPicPr>
          <p:nvPr/>
        </p:nvPicPr>
        <p:blipFill>
          <a:blip r:embed="rId3" cstate="print"/>
          <a:srcRect/>
          <a:stretch>
            <a:fillRect/>
          </a:stretch>
        </p:blipFill>
        <p:spPr>
          <a:xfrm>
            <a:off x="1187624" y="1628800"/>
            <a:ext cx="1658026" cy="2232248"/>
          </a:xfrm>
          <a:prstGeom prst="rect">
            <a:avLst/>
          </a:prstGeom>
        </p:spPr>
      </p:pic>
      <p:pic>
        <p:nvPicPr>
          <p:cNvPr id="9" name="Picture 10" descr="Untitled8"/>
          <p:cNvPicPr>
            <a:picLocks noChangeAspect="1" noChangeArrowheads="1"/>
          </p:cNvPicPr>
          <p:nvPr/>
        </p:nvPicPr>
        <p:blipFill>
          <a:blip r:embed="rId4" cstate="print"/>
          <a:srcRect/>
          <a:stretch>
            <a:fillRect/>
          </a:stretch>
        </p:blipFill>
        <p:spPr>
          <a:xfrm>
            <a:off x="5868144" y="1700808"/>
            <a:ext cx="1602627" cy="2304256"/>
          </a:xfrm>
          <a:prstGeom prst="rect">
            <a:avLst/>
          </a:prstGeom>
        </p:spPr>
      </p:pic>
      <p:sp>
        <p:nvSpPr>
          <p:cNvPr id="10" name="Прямоугольник 9"/>
          <p:cNvSpPr/>
          <p:nvPr/>
        </p:nvSpPr>
        <p:spPr>
          <a:xfrm>
            <a:off x="539552" y="4581128"/>
            <a:ext cx="7992888" cy="1600438"/>
          </a:xfrm>
          <a:prstGeom prst="rect">
            <a:avLst/>
          </a:prstGeom>
        </p:spPr>
        <p:txBody>
          <a:bodyPr wrap="square">
            <a:spAutoFit/>
          </a:bodyPr>
          <a:lstStyle/>
          <a:p>
            <a:r>
              <a:rPr lang="ru-RU" sz="2000" smtClean="0">
                <a:solidFill>
                  <a:schemeClr val="tx2"/>
                </a:solidFill>
                <a:effectLst>
                  <a:outerShdw blurRad="38100" dist="38100" dir="2700000" algn="tl">
                    <a:srgbClr val="000000">
                      <a:alpha val="43137"/>
                    </a:srgbClr>
                  </a:outerShdw>
                </a:effectLst>
                <a:latin typeface="a_Helver Bashkir" pitchFamily="34" charset="0"/>
              </a:rPr>
              <a:t>«</a:t>
            </a:r>
            <a:r>
              <a:rPr lang="be-BY" sz="2000" smtClean="0">
                <a:solidFill>
                  <a:schemeClr val="tx2"/>
                </a:solidFill>
                <a:effectLst>
                  <a:outerShdw blurRad="38100" dist="38100" dir="2700000" algn="tl">
                    <a:srgbClr val="000000">
                      <a:alpha val="43137"/>
                    </a:srgbClr>
                  </a:outerShdw>
                </a:effectLst>
                <a:latin typeface="a_Helver Bashkir" pitchFamily="34" charset="0"/>
              </a:rPr>
              <a:t>Ышанығыҙ миңә, </a:t>
            </a:r>
            <a:r>
              <a:rPr lang="ru-RU" sz="2000" smtClean="0">
                <a:solidFill>
                  <a:schemeClr val="tx2"/>
                </a:solidFill>
                <a:effectLst>
                  <a:outerShdw blurRad="38100" dist="38100" dir="2700000" algn="tl">
                    <a:srgbClr val="000000">
                      <a:alpha val="43137"/>
                    </a:srgbClr>
                  </a:outerShdw>
                </a:effectLst>
                <a:latin typeface="a_Helver Bashkir" pitchFamily="34" charset="0"/>
              </a:rPr>
              <a:t>«</a:t>
            </a:r>
            <a:r>
              <a:rPr lang="be-BY" sz="2000" smtClean="0">
                <a:solidFill>
                  <a:schemeClr val="tx2"/>
                </a:solidFill>
                <a:effectLst>
                  <a:outerShdw blurRad="38100" dist="38100" dir="2700000" algn="tl">
                    <a:srgbClr val="000000">
                      <a:alpha val="43137"/>
                    </a:srgbClr>
                  </a:outerShdw>
                </a:effectLst>
                <a:latin typeface="a_Helver Bashkir" pitchFamily="34" charset="0"/>
              </a:rPr>
              <a:t>Кәмһетелгәндәр</a:t>
            </a:r>
            <a:r>
              <a:rPr lang="ru-RU" sz="2000" smtClean="0">
                <a:solidFill>
                  <a:schemeClr val="tx2"/>
                </a:solidFill>
                <a:effectLst>
                  <a:outerShdw blurRad="38100" dist="38100" dir="2700000" algn="tl">
                    <a:srgbClr val="000000">
                      <a:alpha val="43137"/>
                    </a:srgbClr>
                  </a:outerShdw>
                </a:effectLst>
                <a:latin typeface="a_Helver Bashkir" pitchFamily="34" charset="0"/>
              </a:rPr>
              <a:t>»</a:t>
            </a:r>
            <a:r>
              <a:rPr lang="ru-RU" sz="2000" err="1" smtClean="0">
                <a:solidFill>
                  <a:schemeClr val="tx2"/>
                </a:solidFill>
                <a:effectLst>
                  <a:outerShdw blurRad="38100" dist="38100" dir="2700000" algn="tl">
                    <a:srgbClr val="000000">
                      <a:alpha val="43137"/>
                    </a:srgbClr>
                  </a:outerShdw>
                </a:effectLst>
                <a:latin typeface="a_Helver Bashkir" pitchFamily="34" charset="0"/>
              </a:rPr>
              <a:t>ҙе</a:t>
            </a:r>
            <a:r>
              <a:rPr lang="ru-RU" sz="2000" smtClean="0">
                <a:solidFill>
                  <a:schemeClr val="tx2"/>
                </a:solidFill>
                <a:effectLst>
                  <a:outerShdw blurRad="38100" dist="38100" dir="2700000" algn="tl">
                    <a:srgbClr val="000000">
                      <a:alpha val="43137"/>
                    </a:srgbClr>
                  </a:outerShdw>
                </a:effectLst>
                <a:latin typeface="a_Helver Bashkir" pitchFamily="34" charset="0"/>
              </a:rPr>
              <a:t> уҡып, башҡорттарҙың революцияға тиклемге тормошо, көнкүреше, ауыҙ-тел ижады хаҡында һәр төрлө этнографик һәм тарихи әҙәбиәтте уҡығандан күберәк һәм тулыраҡ мәғлүмәт алдым»</a:t>
            </a:r>
          </a:p>
          <a:p>
            <a:pPr algn="r"/>
            <a:r>
              <a:rPr lang="ru-RU" smtClean="0">
                <a:solidFill>
                  <a:schemeClr val="tx2"/>
                </a:solidFill>
                <a:effectLst>
                  <a:outerShdw blurRad="38100" dist="38100" dir="2700000" algn="tl">
                    <a:srgbClr val="000000">
                      <a:alpha val="43137"/>
                    </a:srgbClr>
                  </a:outerShdw>
                </a:effectLst>
                <a:latin typeface="a_Helver Bashkir" pitchFamily="34" charset="0"/>
              </a:rPr>
              <a:t>П.Берков.</a:t>
            </a:r>
            <a:endParaRPr lang="ru-RU">
              <a:solidFill>
                <a:schemeClr val="tx2"/>
              </a:solidFill>
              <a:effectLst>
                <a:outerShdw blurRad="38100" dist="38100" dir="2700000" algn="tl">
                  <a:srgbClr val="000000">
                    <a:alpha val="43137"/>
                  </a:srgbClr>
                </a:outerShdw>
              </a:effectLst>
              <a:latin typeface="a_Helver Bashkir" pitchFamily="34" charset="0"/>
            </a:endParaRPr>
          </a:p>
        </p:txBody>
      </p:sp>
    </p:spTree>
  </p:cSld>
  <p:clrMapOvr>
    <a:masterClrMapping/>
  </p:clrMapOvr>
  <p:transition>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53218"/>
            <a:ext cx="8229600" cy="3463814"/>
          </a:xfrm>
        </p:spPr>
        <p:txBody>
          <a:bodyPr>
            <a:normAutofit/>
          </a:bodyPr>
          <a:lstStyle/>
          <a:p>
            <a:pPr algn="l"/>
            <a:r>
              <a:rPr lang="ru-RU" sz="2800" smtClean="0">
                <a:solidFill>
                  <a:schemeClr val="tx2"/>
                </a:solidFill>
                <a:latin typeface="a_Helver Bashkir" pitchFamily="34" charset="0"/>
              </a:rPr>
              <a:t>«</a:t>
            </a:r>
            <a:r>
              <a:rPr lang="be-BY" sz="2800" smtClean="0">
                <a:solidFill>
                  <a:schemeClr val="tx2"/>
                </a:solidFill>
                <a:latin typeface="a_Helver Bashkir" pitchFamily="34" charset="0"/>
              </a:rPr>
              <a:t>Яҡтыға</a:t>
            </a:r>
            <a:r>
              <a:rPr lang="ru-RU" sz="2800" smtClean="0">
                <a:solidFill>
                  <a:schemeClr val="tx2"/>
                </a:solidFill>
                <a:latin typeface="a_Helver Bashkir" pitchFamily="34" charset="0"/>
              </a:rPr>
              <a:t>» </a:t>
            </a:r>
            <a:r>
              <a:rPr lang="ru-RU" sz="2800" err="1" smtClean="0">
                <a:solidFill>
                  <a:schemeClr val="tx2"/>
                </a:solidFill>
                <a:latin typeface="a_Helver Bashkir" pitchFamily="34" charset="0"/>
              </a:rPr>
              <a:t>трилогияһы </a:t>
            </a:r>
            <a:r>
              <a:rPr lang="ru-RU" sz="2800" smtClean="0">
                <a:solidFill>
                  <a:schemeClr val="tx2"/>
                </a:solidFill>
                <a:latin typeface="a_Helver Bashkir" pitchFamily="34" charset="0"/>
              </a:rPr>
              <a:t>– </a:t>
            </a:r>
            <a:r>
              <a:rPr lang="ru-RU" sz="2800" err="1" smtClean="0">
                <a:solidFill>
                  <a:schemeClr val="tx2"/>
                </a:solidFill>
                <a:latin typeface="a_Helver Bashkir" pitchFamily="34" charset="0"/>
              </a:rPr>
              <a:t>оҙайлы тыңғыһыҙ ижад</a:t>
            </a:r>
            <a:r>
              <a:rPr lang="ru-RU" sz="2800" smtClean="0">
                <a:solidFill>
                  <a:schemeClr val="tx2"/>
                </a:solidFill>
                <a:latin typeface="a_Helver Bashkir" pitchFamily="34" charset="0"/>
              </a:rPr>
              <a:t> </a:t>
            </a:r>
            <a:r>
              <a:rPr lang="ru-RU" sz="2800" err="1" smtClean="0">
                <a:solidFill>
                  <a:schemeClr val="tx2"/>
                </a:solidFill>
                <a:latin typeface="a_Helver Bashkir" pitchFamily="34" charset="0"/>
              </a:rPr>
              <a:t>емеше</a:t>
            </a:r>
            <a:r>
              <a:rPr lang="ru-RU" sz="2800" smtClean="0">
                <a:solidFill>
                  <a:schemeClr val="tx2"/>
                </a:solidFill>
                <a:latin typeface="a_Helver Bashkir" pitchFamily="34" charset="0"/>
              </a:rPr>
              <a:t>: 1929 йылда, </a:t>
            </a:r>
            <a:r>
              <a:rPr lang="ru-RU" sz="2800" err="1" smtClean="0">
                <a:solidFill>
                  <a:schemeClr val="tx2"/>
                </a:solidFill>
                <a:latin typeface="a_Helver Bashkir" pitchFamily="34" charset="0"/>
              </a:rPr>
              <a:t>Билалда</a:t>
            </a:r>
            <a:r>
              <a:rPr lang="ru-RU" sz="2800" smtClean="0">
                <a:solidFill>
                  <a:schemeClr val="tx2"/>
                </a:solidFill>
                <a:latin typeface="a_Helver Bashkir" pitchFamily="34" charset="0"/>
              </a:rPr>
              <a:t> </a:t>
            </a:r>
            <a:r>
              <a:rPr lang="ru-RU" sz="2800" err="1" smtClean="0">
                <a:solidFill>
                  <a:schemeClr val="tx2"/>
                </a:solidFill>
                <a:latin typeface="a_Helver Bashkir" pitchFamily="34" charset="0"/>
              </a:rPr>
              <a:t>уҡытҡан сағында</a:t>
            </a:r>
            <a:r>
              <a:rPr lang="ru-RU" sz="2800" smtClean="0">
                <a:solidFill>
                  <a:schemeClr val="tx2"/>
                </a:solidFill>
                <a:latin typeface="a_Helver Bashkir" pitchFamily="34" charset="0"/>
              </a:rPr>
              <a:t>, </a:t>
            </a:r>
            <a:r>
              <a:rPr lang="ru-RU" sz="2800" err="1" smtClean="0">
                <a:solidFill>
                  <a:schemeClr val="tx2"/>
                </a:solidFill>
                <a:latin typeface="a_Helver Bashkir" pitchFamily="34" charset="0"/>
              </a:rPr>
              <a:t>яҙыла башлаған </a:t>
            </a:r>
            <a:r>
              <a:rPr lang="ru-RU" sz="2800" smtClean="0">
                <a:solidFill>
                  <a:schemeClr val="tx2"/>
                </a:solidFill>
                <a:latin typeface="a_Helver Bashkir" pitchFamily="34" charset="0"/>
              </a:rPr>
              <a:t>был эпик полотно 70-се </a:t>
            </a:r>
            <a:r>
              <a:rPr lang="ru-RU" sz="2800" err="1" smtClean="0">
                <a:solidFill>
                  <a:schemeClr val="tx2"/>
                </a:solidFill>
                <a:latin typeface="a_Helver Bashkir" pitchFamily="34" charset="0"/>
              </a:rPr>
              <a:t>йылдарҙа аяҡ баҫҡанда ғына тамамлана</a:t>
            </a:r>
            <a:r>
              <a:rPr lang="ru-RU" sz="2800" smtClean="0">
                <a:solidFill>
                  <a:schemeClr val="tx2"/>
                </a:solidFill>
                <a:latin typeface="a_Helver Bashkir" pitchFamily="34" charset="0"/>
              </a:rPr>
              <a:t>.</a:t>
            </a:r>
            <a:r>
              <a:rPr lang="ru-RU" sz="2800" smtClean="0">
                <a:latin typeface="a_Helver Bashkir" pitchFamily="34" charset="0"/>
              </a:rPr>
              <a:t> </a:t>
            </a:r>
            <a:r>
              <a:rPr lang="ru-RU" sz="2800" smtClean="0"/>
              <a:t/>
            </a:r>
            <a:br>
              <a:rPr lang="ru-RU" sz="2800" smtClean="0"/>
            </a:br>
            <a:endParaRPr lang="ru-RU" sz="2800"/>
          </a:p>
        </p:txBody>
      </p:sp>
    </p:spTree>
  </p:cSld>
  <p:clrMapOvr>
    <a:masterClrMapping/>
  </p:clrMapOvr>
  <p:transition>
    <p:zo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a:xfrm>
            <a:off x="457200" y="548680"/>
            <a:ext cx="4330824" cy="5832648"/>
          </a:xfrm>
        </p:spPr>
        <p:txBody>
          <a:bodyPr>
            <a:normAutofit/>
          </a:bodyPr>
          <a:lstStyle/>
          <a:p>
            <a:pPr algn="l"/>
            <a:r>
              <a:rPr lang="ru-RU" sz="3200" smtClean="0"/>
              <a:t>«Б</a:t>
            </a:r>
            <a:r>
              <a:rPr lang="be-BY" sz="3200" smtClean="0"/>
              <a:t>ыл әҫәрҙәрем… - минең тиҫтәләрсә йылдар күңелемдә һаҡлап килгән иң мөҡәддәс теләгем ине. Һәм мин… ошо изге теләккә ирештем</a:t>
            </a:r>
            <a:r>
              <a:rPr lang="ru-RU" sz="3200" smtClean="0"/>
              <a:t>»</a:t>
            </a:r>
            <a:r>
              <a:rPr lang="ru-RU" sz="4800" smtClean="0"/>
              <a:t/>
            </a:r>
            <a:br>
              <a:rPr lang="ru-RU" sz="4800" smtClean="0"/>
            </a:br>
            <a:r>
              <a:rPr lang="ru-RU" sz="4800" smtClean="0"/>
              <a:t>		</a:t>
            </a:r>
            <a:r>
              <a:rPr lang="ru-RU" sz="2800" err="1" smtClean="0"/>
              <a:t>З.Биишева</a:t>
            </a:r>
            <a:endParaRPr lang="ru-RU" sz="2800"/>
          </a:p>
        </p:txBody>
      </p:sp>
      <p:pic>
        <p:nvPicPr>
          <p:cNvPr id="17" name="Содержимое 16" descr="ЗБ языу артында.jpg"/>
          <p:cNvPicPr>
            <a:picLocks noGrp="1" noChangeAspect="1"/>
          </p:cNvPicPr>
          <p:nvPr>
            <p:ph sz="half" idx="1"/>
          </p:nvPr>
        </p:nvPicPr>
        <p:blipFill>
          <a:blip r:embed="rId2" cstate="print"/>
          <a:stretch>
            <a:fillRect/>
          </a:stretch>
        </p:blipFill>
        <p:spPr>
          <a:xfrm>
            <a:off x="5364088" y="2348880"/>
            <a:ext cx="2808312" cy="3024336"/>
          </a:xfrm>
        </p:spPr>
      </p:pic>
    </p:spTree>
  </p:cSld>
  <p:clrMapOvr>
    <a:masterClrMapping/>
  </p:clrMapOvr>
  <p:transition>
    <p:zo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218"/>
            <a:ext cx="8229600" cy="3679838"/>
          </a:xfrm>
        </p:spPr>
        <p:txBody>
          <a:bodyPr>
            <a:normAutofit/>
          </a:bodyPr>
          <a:lstStyle/>
          <a:p>
            <a:r>
              <a:rPr lang="be-BY" sz="3200" smtClean="0">
                <a:latin typeface="a_Helver Bashkir" pitchFamily="34" charset="0"/>
              </a:rPr>
              <a:t>Ошо трилогияһының  </a:t>
            </a:r>
            <a:r>
              <a:rPr lang="ru-RU" sz="3200" smtClean="0">
                <a:latin typeface="a_Helver Bashkir" pitchFamily="34" charset="0"/>
              </a:rPr>
              <a:t>«</a:t>
            </a:r>
            <a:r>
              <a:rPr lang="be-BY" sz="3200" smtClean="0">
                <a:latin typeface="a_Helver Bashkir" pitchFamily="34" charset="0"/>
              </a:rPr>
              <a:t>Кәмһетелгәндәр</a:t>
            </a:r>
            <a:r>
              <a:rPr lang="ru-RU" sz="3200" smtClean="0">
                <a:latin typeface="a_Helver Bashkir" pitchFamily="34" charset="0"/>
              </a:rPr>
              <a:t>», «</a:t>
            </a:r>
            <a:r>
              <a:rPr lang="ru-RU" sz="3200" err="1" smtClean="0">
                <a:latin typeface="a_Helver Bashkir" pitchFamily="34" charset="0"/>
              </a:rPr>
              <a:t>Уяныу</a:t>
            </a:r>
            <a:r>
              <a:rPr lang="ru-RU" sz="3200" smtClean="0">
                <a:latin typeface="a_Helver Bashkir" pitchFamily="34" charset="0"/>
              </a:rPr>
              <a:t>» </a:t>
            </a:r>
            <a:r>
              <a:rPr lang="ru-RU" sz="3200" err="1" smtClean="0">
                <a:latin typeface="a_Helver Bashkir" pitchFamily="34" charset="0"/>
              </a:rPr>
              <a:t>романдары</a:t>
            </a:r>
            <a:r>
              <a:rPr lang="ru-RU" sz="3200" smtClean="0">
                <a:latin typeface="a_Helver Bashkir" pitchFamily="34" charset="0"/>
              </a:rPr>
              <a:t> </a:t>
            </a:r>
            <a:r>
              <a:rPr lang="ru-RU" sz="3200" err="1" smtClean="0">
                <a:latin typeface="a_Helver Bashkir" pitchFamily="34" charset="0"/>
              </a:rPr>
              <a:t>өсөн </a:t>
            </a:r>
            <a:r>
              <a:rPr lang="ru-RU" sz="3200" smtClean="0">
                <a:latin typeface="a_Helver Bashkir" pitchFamily="34" charset="0"/>
              </a:rPr>
              <a:t>1968 йылда </a:t>
            </a:r>
            <a:r>
              <a:rPr lang="ru-RU" sz="3200" err="1" smtClean="0">
                <a:latin typeface="a_Helver Bashkir" pitchFamily="34" charset="0"/>
              </a:rPr>
              <a:t>уға Башҡорт АССР-ының Салауат</a:t>
            </a:r>
            <a:r>
              <a:rPr lang="ru-RU" sz="3200" smtClean="0">
                <a:latin typeface="a_Helver Bashkir" pitchFamily="34" charset="0"/>
              </a:rPr>
              <a:t> </a:t>
            </a:r>
            <a:r>
              <a:rPr lang="ru-RU" sz="3200" err="1" smtClean="0">
                <a:latin typeface="a_Helver Bashkir" pitchFamily="34" charset="0"/>
              </a:rPr>
              <a:t>Юлаев</a:t>
            </a:r>
            <a:r>
              <a:rPr lang="ru-RU" sz="3200" smtClean="0">
                <a:latin typeface="a_Helver Bashkir" pitchFamily="34" charset="0"/>
              </a:rPr>
              <a:t> </a:t>
            </a:r>
            <a:r>
              <a:rPr lang="ru-RU" sz="3200" err="1" smtClean="0">
                <a:latin typeface="a_Helver Bashkir" pitchFamily="34" charset="0"/>
              </a:rPr>
              <a:t>исемендәге дәүләт премияһы бирелде</a:t>
            </a:r>
            <a:r>
              <a:rPr lang="ru-RU" sz="3200" smtClean="0">
                <a:latin typeface="a_Helver Bashkir" pitchFamily="34" charset="0"/>
              </a:rPr>
              <a:t>.</a:t>
            </a:r>
            <a:endParaRPr lang="ru-RU" sz="3200">
              <a:latin typeface="a_Helver Bashkir" pitchFamily="34" charset="0"/>
            </a:endParaRPr>
          </a:p>
        </p:txBody>
      </p:sp>
    </p:spTree>
  </p:cSld>
  <p:clrMapOvr>
    <a:masterClrMapping/>
  </p:clrMapOvr>
  <p:transition>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3356992"/>
            <a:ext cx="7915283" cy="2031944"/>
          </a:xfrm>
        </p:spPr>
        <p:txBody>
          <a:bodyPr>
            <a:normAutofit/>
          </a:bodyPr>
          <a:lstStyle/>
          <a:p>
            <a:r>
              <a:rPr lang="be-BY" sz="2400" smtClean="0">
                <a:latin typeface="a_Helver Bashkir" pitchFamily="34" charset="0"/>
              </a:rPr>
              <a:t>Мин фәрештә түгел, кеше инем,</a:t>
            </a:r>
            <a:br>
              <a:rPr lang="be-BY" sz="2400" smtClean="0">
                <a:latin typeface="a_Helver Bashkir" pitchFamily="34" charset="0"/>
              </a:rPr>
            </a:br>
            <a:r>
              <a:rPr lang="be-BY" sz="2400" smtClean="0">
                <a:latin typeface="a_Helver Bashkir" pitchFamily="34" charset="0"/>
              </a:rPr>
              <a:t>Ерҙә кеше булып йәшәнем.</a:t>
            </a:r>
            <a:br>
              <a:rPr lang="be-BY" sz="2400" smtClean="0">
                <a:latin typeface="a_Helver Bashkir" pitchFamily="34" charset="0"/>
              </a:rPr>
            </a:br>
            <a:r>
              <a:rPr lang="be-BY" sz="2400" smtClean="0">
                <a:latin typeface="a_Helver Bashkir" pitchFamily="34" charset="0"/>
              </a:rPr>
              <a:t>Хаҡһыҙлыҡты күрһәм, ярып әйттем,</a:t>
            </a:r>
            <a:br>
              <a:rPr lang="be-BY" sz="2400" smtClean="0">
                <a:latin typeface="a_Helver Bashkir" pitchFamily="34" charset="0"/>
              </a:rPr>
            </a:br>
            <a:r>
              <a:rPr lang="be-BY" sz="2400" smtClean="0">
                <a:latin typeface="a_Helver Bashkir" pitchFamily="34" charset="0"/>
              </a:rPr>
              <a:t>Йәшен булып ярһып йәшнәнем. </a:t>
            </a:r>
            <a:r>
              <a:rPr lang="be-BY" smtClean="0">
                <a:latin typeface="a_Helver Bashkir" pitchFamily="34" charset="0"/>
              </a:rPr>
              <a:t/>
            </a:r>
            <a:br>
              <a:rPr lang="be-BY" smtClean="0">
                <a:latin typeface="a_Helver Bashkir" pitchFamily="34" charset="0"/>
              </a:rPr>
            </a:br>
            <a:r>
              <a:rPr lang="be-BY" smtClean="0"/>
              <a:t>					</a:t>
            </a:r>
            <a:endParaRPr lang="ru-RU"/>
          </a:p>
        </p:txBody>
      </p:sp>
      <p:pic>
        <p:nvPicPr>
          <p:cNvPr id="7" name="Рисунок 6" descr="Зэйнэб матур.jpg"/>
          <p:cNvPicPr>
            <a:picLocks noGrp="1" noChangeAspect="1"/>
          </p:cNvPicPr>
          <p:nvPr>
            <p:ph type="pic" idx="1"/>
          </p:nvPr>
        </p:nvPicPr>
        <p:blipFill>
          <a:blip r:embed="rId2" cstate="print"/>
          <a:srcRect t="884" r="66663" b="884"/>
          <a:stretch>
            <a:fillRect/>
          </a:stretch>
        </p:blipFill>
        <p:spPr>
          <a:xfrm>
            <a:off x="3203848" y="188640"/>
            <a:ext cx="2808312" cy="3096195"/>
          </a:xfrm>
        </p:spPr>
      </p:pic>
      <p:sp>
        <p:nvSpPr>
          <p:cNvPr id="3" name="Текст 2"/>
          <p:cNvSpPr>
            <a:spLocks noGrp="1"/>
          </p:cNvSpPr>
          <p:nvPr>
            <p:ph type="body" sz="half" idx="2"/>
          </p:nvPr>
        </p:nvSpPr>
        <p:spPr>
          <a:xfrm>
            <a:off x="2699792" y="5229201"/>
            <a:ext cx="5976663" cy="792088"/>
          </a:xfrm>
        </p:spPr>
        <p:txBody>
          <a:bodyPr/>
          <a:lstStyle/>
          <a:p>
            <a:r>
              <a:rPr lang="be-BY" sz="1800" smtClean="0">
                <a:solidFill>
                  <a:schemeClr val="tx2"/>
                </a:solidFill>
                <a:effectLst>
                  <a:outerShdw blurRad="38100" dist="38100" dir="2700000" algn="tl">
                    <a:srgbClr val="000000">
                      <a:alpha val="43137"/>
                    </a:srgbClr>
                  </a:outerShdw>
                </a:effectLst>
                <a:latin typeface="a_Helver Bashkir" pitchFamily="34" charset="0"/>
              </a:rPr>
              <a:t>Ә. Таһирова</a:t>
            </a:r>
            <a:endParaRPr lang="ru-RU" sz="1800" smtClean="0">
              <a:solidFill>
                <a:schemeClr val="tx2"/>
              </a:solidFill>
              <a:effectLst>
                <a:outerShdw blurRad="38100" dist="38100" dir="2700000" algn="tl">
                  <a:srgbClr val="000000">
                    <a:alpha val="43137"/>
                  </a:srgbClr>
                </a:outerShdw>
              </a:effectLst>
              <a:latin typeface="a_Helver Bashkir" pitchFamily="34" charset="0"/>
            </a:endParaRPr>
          </a:p>
          <a:p>
            <a:endParaRPr lang="ru-RU"/>
          </a:p>
        </p:txBody>
      </p:sp>
    </p:spTree>
  </p:cSld>
  <p:clrMapOvr>
    <a:masterClrMapping/>
  </p:clrMapOvr>
  <p:transition>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218"/>
            <a:ext cx="8229600" cy="6056102"/>
          </a:xfrm>
        </p:spPr>
        <p:txBody>
          <a:bodyPr>
            <a:normAutofit/>
          </a:bodyPr>
          <a:lstStyle/>
          <a:p>
            <a:pPr algn="l"/>
            <a:r>
              <a:rPr lang="ru-RU" sz="2800" smtClean="0">
                <a:latin typeface="a_Helver Bashkir" pitchFamily="34" charset="0"/>
              </a:rPr>
              <a:t>«</a:t>
            </a:r>
            <a:r>
              <a:rPr lang="be-BY" sz="2800" smtClean="0">
                <a:latin typeface="a_Helver Bashkir" pitchFamily="34" charset="0"/>
              </a:rPr>
              <a:t>Зәйнәб Биишеваның </a:t>
            </a:r>
            <a:r>
              <a:rPr lang="ru-RU" sz="2800" smtClean="0">
                <a:latin typeface="a_Helver Bashkir" pitchFamily="34" charset="0"/>
              </a:rPr>
              <a:t>«</a:t>
            </a:r>
            <a:r>
              <a:rPr lang="be-BY" sz="2800" smtClean="0">
                <a:latin typeface="a_Helver Bashkir" pitchFamily="34" charset="0"/>
              </a:rPr>
              <a:t>Кәмһетелгәндәр</a:t>
            </a:r>
            <a:r>
              <a:rPr lang="ru-RU" sz="2800" smtClean="0">
                <a:latin typeface="a_Helver Bashkir" pitchFamily="34" charset="0"/>
              </a:rPr>
              <a:t>» романы </a:t>
            </a:r>
            <a:r>
              <a:rPr lang="ru-RU" sz="2800" err="1" smtClean="0">
                <a:latin typeface="a_Helver Bashkir" pitchFamily="34" charset="0"/>
              </a:rPr>
              <a:t>айырым</a:t>
            </a:r>
            <a:r>
              <a:rPr lang="ru-RU" sz="2800" smtClean="0">
                <a:latin typeface="a_Helver Bashkir" pitchFamily="34" charset="0"/>
              </a:rPr>
              <a:t> </a:t>
            </a:r>
            <a:r>
              <a:rPr lang="ru-RU" sz="2800" err="1" smtClean="0">
                <a:latin typeface="a_Helver Bashkir" pitchFamily="34" charset="0"/>
              </a:rPr>
              <a:t>китап</a:t>
            </a:r>
            <a:r>
              <a:rPr lang="ru-RU" sz="2800" smtClean="0">
                <a:latin typeface="a_Helver Bashkir" pitchFamily="34" charset="0"/>
              </a:rPr>
              <a:t> </a:t>
            </a:r>
            <a:r>
              <a:rPr lang="ru-RU" sz="2800" err="1" smtClean="0">
                <a:latin typeface="a_Helver Bashkir" pitchFamily="34" charset="0"/>
              </a:rPr>
              <a:t>булып</a:t>
            </a:r>
            <a:r>
              <a:rPr lang="ru-RU" sz="2800" smtClean="0">
                <a:latin typeface="a_Helver Bashkir" pitchFamily="34" charset="0"/>
              </a:rPr>
              <a:t> </a:t>
            </a:r>
            <a:r>
              <a:rPr lang="ru-RU" sz="2800" err="1" smtClean="0">
                <a:latin typeface="a_Helver Bashkir" pitchFamily="34" charset="0"/>
              </a:rPr>
              <a:t>сыҡҡанда</a:t>
            </a:r>
            <a:r>
              <a:rPr lang="ru-RU" sz="2800" smtClean="0">
                <a:latin typeface="a_Helver Bashkir" pitchFamily="34" charset="0"/>
              </a:rPr>
              <a:t>, мин </a:t>
            </a:r>
            <a:r>
              <a:rPr lang="en-US" sz="2800" smtClean="0">
                <a:latin typeface="a_Helver Bashkir" pitchFamily="34" charset="0"/>
              </a:rPr>
              <a:t/>
            </a:r>
            <a:br>
              <a:rPr lang="en-US" sz="2800" smtClean="0">
                <a:latin typeface="a_Helver Bashkir" pitchFamily="34" charset="0"/>
              </a:rPr>
            </a:br>
            <a:r>
              <a:rPr lang="ru-RU" sz="2800" smtClean="0">
                <a:latin typeface="a_Helver Bashkir" pitchFamily="34" charset="0"/>
              </a:rPr>
              <a:t>4-се  </a:t>
            </a:r>
            <a:r>
              <a:rPr lang="ru-RU" sz="2800" err="1" smtClean="0">
                <a:latin typeface="a_Helver Bashkir" pitchFamily="34" charset="0"/>
              </a:rPr>
              <a:t>класта</a:t>
            </a:r>
            <a:r>
              <a:rPr lang="ru-RU" sz="2800" smtClean="0">
                <a:latin typeface="a_Helver Bashkir" pitchFamily="34" charset="0"/>
              </a:rPr>
              <a:t> </a:t>
            </a:r>
            <a:r>
              <a:rPr lang="ru-RU" sz="2800" err="1" smtClean="0">
                <a:latin typeface="a_Helver Bashkir" pitchFamily="34" charset="0"/>
              </a:rPr>
              <a:t>уҡый</a:t>
            </a:r>
            <a:r>
              <a:rPr lang="ru-RU" sz="2800" smtClean="0">
                <a:latin typeface="a_Helver Bashkir" pitchFamily="34" charset="0"/>
              </a:rPr>
              <a:t> </a:t>
            </a:r>
            <a:r>
              <a:rPr lang="ru-RU" sz="2800" err="1" smtClean="0">
                <a:latin typeface="a_Helver Bashkir" pitchFamily="34" charset="0"/>
              </a:rPr>
              <a:t>инем</a:t>
            </a:r>
            <a:r>
              <a:rPr lang="ru-RU" sz="2800" smtClean="0">
                <a:latin typeface="a_Helver Bashkir" pitchFamily="34" charset="0"/>
              </a:rPr>
              <a:t>. Был </a:t>
            </a:r>
            <a:r>
              <a:rPr lang="ru-RU" sz="2800" err="1" smtClean="0">
                <a:latin typeface="a_Helver Bashkir" pitchFamily="34" charset="0"/>
              </a:rPr>
              <a:t>әҫәр</a:t>
            </a:r>
            <a:r>
              <a:rPr lang="ru-RU" sz="2800" smtClean="0">
                <a:latin typeface="a_Helver Bashkir" pitchFamily="34" charset="0"/>
              </a:rPr>
              <a:t> </a:t>
            </a:r>
            <a:r>
              <a:rPr lang="ru-RU" sz="2800" err="1" smtClean="0">
                <a:latin typeface="a_Helver Bashkir" pitchFamily="34" charset="0"/>
              </a:rPr>
              <a:t>өлкәндәргә</a:t>
            </a:r>
            <a:r>
              <a:rPr lang="ru-RU" sz="2800" smtClean="0">
                <a:latin typeface="a_Helver Bashkir" pitchFamily="34" charset="0"/>
              </a:rPr>
              <a:t> </a:t>
            </a:r>
            <a:r>
              <a:rPr lang="ru-RU" sz="2800" err="1" smtClean="0">
                <a:latin typeface="a_Helver Bashkir" pitchFamily="34" charset="0"/>
              </a:rPr>
              <a:t>генә</a:t>
            </a:r>
            <a:r>
              <a:rPr lang="ru-RU" sz="2800" smtClean="0">
                <a:latin typeface="a_Helver Bashkir" pitchFamily="34" charset="0"/>
              </a:rPr>
              <a:t> </a:t>
            </a:r>
            <a:r>
              <a:rPr lang="ru-RU" sz="2800" err="1" smtClean="0">
                <a:latin typeface="a_Helver Bashkir" pitchFamily="34" charset="0"/>
              </a:rPr>
              <a:t>түгел</a:t>
            </a:r>
            <a:r>
              <a:rPr lang="ru-RU" sz="2800" smtClean="0">
                <a:latin typeface="a_Helver Bashkir" pitchFamily="34" charset="0"/>
              </a:rPr>
              <a:t>, </a:t>
            </a:r>
            <a:r>
              <a:rPr lang="ru-RU" sz="2800" err="1" smtClean="0">
                <a:latin typeface="a_Helver Bashkir" pitchFamily="34" charset="0"/>
              </a:rPr>
              <a:t>беҙҙең</a:t>
            </a:r>
            <a:r>
              <a:rPr lang="ru-RU" sz="2800" smtClean="0">
                <a:latin typeface="a_Helver Bashkir" pitchFamily="34" charset="0"/>
              </a:rPr>
              <a:t> </a:t>
            </a:r>
            <a:r>
              <a:rPr lang="ru-RU" sz="2800" err="1" smtClean="0">
                <a:latin typeface="a_Helver Bashkir" pitchFamily="34" charset="0"/>
              </a:rPr>
              <a:t>йәштәге</a:t>
            </a:r>
            <a:r>
              <a:rPr lang="ru-RU" sz="2800" smtClean="0">
                <a:latin typeface="a_Helver Bashkir" pitchFamily="34" charset="0"/>
              </a:rPr>
              <a:t> </a:t>
            </a:r>
            <a:r>
              <a:rPr lang="ru-RU" sz="2800" err="1" smtClean="0">
                <a:latin typeface="a_Helver Bashkir" pitchFamily="34" charset="0"/>
              </a:rPr>
              <a:t>балалар</a:t>
            </a:r>
            <a:r>
              <a:rPr lang="ru-RU" sz="2800" smtClean="0">
                <a:latin typeface="a_Helver Bashkir" pitchFamily="34" charset="0"/>
              </a:rPr>
              <a:t> </a:t>
            </a:r>
            <a:r>
              <a:rPr lang="ru-RU" sz="2800" err="1" smtClean="0">
                <a:latin typeface="a_Helver Bashkir" pitchFamily="34" charset="0"/>
              </a:rPr>
              <a:t>өсөн</a:t>
            </a:r>
            <a:r>
              <a:rPr lang="ru-RU" sz="2800" smtClean="0">
                <a:latin typeface="a_Helver Bashkir" pitchFamily="34" charset="0"/>
              </a:rPr>
              <a:t> </a:t>
            </a:r>
            <a:r>
              <a:rPr lang="ru-RU" sz="2800" err="1" smtClean="0">
                <a:latin typeface="a_Helver Bashkir" pitchFamily="34" charset="0"/>
              </a:rPr>
              <a:t>дә</a:t>
            </a:r>
            <a:r>
              <a:rPr lang="ru-RU" sz="2800" smtClean="0">
                <a:latin typeface="a_Helver Bashkir" pitchFamily="34" charset="0"/>
              </a:rPr>
              <a:t> </a:t>
            </a:r>
            <a:r>
              <a:rPr lang="ru-RU" sz="2800" err="1" smtClean="0">
                <a:latin typeface="a_Helver Bashkir" pitchFamily="34" charset="0"/>
              </a:rPr>
              <a:t>бүләк</a:t>
            </a:r>
            <a:r>
              <a:rPr lang="ru-RU" sz="2800" smtClean="0">
                <a:latin typeface="a_Helver Bashkir" pitchFamily="34" charset="0"/>
              </a:rPr>
              <a:t> </a:t>
            </a:r>
            <a:r>
              <a:rPr lang="ru-RU" sz="2800" err="1" smtClean="0">
                <a:latin typeface="a_Helver Bashkir" pitchFamily="34" charset="0"/>
              </a:rPr>
              <a:t>булды</a:t>
            </a:r>
            <a:r>
              <a:rPr lang="ru-RU" sz="2800" smtClean="0">
                <a:latin typeface="a_Helver Bashkir" pitchFamily="34" charset="0"/>
              </a:rPr>
              <a:t>. </a:t>
            </a:r>
            <a:r>
              <a:rPr lang="ru-RU" sz="2800" err="1" smtClean="0">
                <a:latin typeface="a_Helver Bashkir" pitchFamily="34" charset="0"/>
              </a:rPr>
              <a:t>Ҡалын</a:t>
            </a:r>
            <a:r>
              <a:rPr lang="ru-RU" sz="2800" smtClean="0">
                <a:latin typeface="a_Helver Bashkir" pitchFamily="34" charset="0"/>
              </a:rPr>
              <a:t> </a:t>
            </a:r>
            <a:r>
              <a:rPr lang="ru-RU" sz="2800" err="1" smtClean="0">
                <a:latin typeface="a_Helver Bashkir" pitchFamily="34" charset="0"/>
              </a:rPr>
              <a:t>тышлы</a:t>
            </a:r>
            <a:r>
              <a:rPr lang="ru-RU" sz="2800" smtClean="0">
                <a:latin typeface="a_Helver Bashkir" pitchFamily="34" charset="0"/>
              </a:rPr>
              <a:t> </a:t>
            </a:r>
            <a:r>
              <a:rPr lang="ru-RU" sz="2800" err="1" smtClean="0">
                <a:latin typeface="a_Helver Bashkir" pitchFamily="34" charset="0"/>
              </a:rPr>
              <a:t>булһа</a:t>
            </a:r>
            <a:r>
              <a:rPr lang="ru-RU" sz="2800" smtClean="0">
                <a:latin typeface="a_Helver Bashkir" pitchFamily="34" charset="0"/>
              </a:rPr>
              <a:t> </a:t>
            </a:r>
            <a:r>
              <a:rPr lang="ru-RU" sz="2800" err="1" smtClean="0">
                <a:latin typeface="a_Helver Bashkir" pitchFamily="34" charset="0"/>
              </a:rPr>
              <a:t>ла</a:t>
            </a:r>
            <a:r>
              <a:rPr lang="ru-RU" sz="2800" smtClean="0">
                <a:latin typeface="a_Helver Bashkir" pitchFamily="34" charset="0"/>
              </a:rPr>
              <a:t>, </a:t>
            </a:r>
            <a:r>
              <a:rPr lang="ru-RU" sz="2800" err="1" smtClean="0">
                <a:latin typeface="a_Helver Bashkir" pitchFamily="34" charset="0"/>
              </a:rPr>
              <a:t>күп</a:t>
            </a:r>
            <a:r>
              <a:rPr lang="ru-RU" sz="2800" smtClean="0">
                <a:latin typeface="a_Helver Bashkir" pitchFamily="34" charset="0"/>
              </a:rPr>
              <a:t> </a:t>
            </a:r>
            <a:r>
              <a:rPr lang="ru-RU" sz="2800" err="1" smtClean="0">
                <a:latin typeface="a_Helver Bashkir" pitchFamily="34" charset="0"/>
              </a:rPr>
              <a:t>уҡыуҙан</a:t>
            </a:r>
            <a:r>
              <a:rPr lang="ru-RU" sz="2800" smtClean="0">
                <a:latin typeface="a_Helver Bashkir" pitchFamily="34" charset="0"/>
              </a:rPr>
              <a:t> </a:t>
            </a:r>
            <a:r>
              <a:rPr lang="ru-RU" sz="2800" err="1" smtClean="0">
                <a:latin typeface="a_Helver Bashkir" pitchFamily="34" charset="0"/>
              </a:rPr>
              <a:t>туҙып</a:t>
            </a:r>
            <a:r>
              <a:rPr lang="ru-RU" sz="2800" smtClean="0">
                <a:latin typeface="a_Helver Bashkir" pitchFamily="34" charset="0"/>
              </a:rPr>
              <a:t> </a:t>
            </a:r>
            <a:r>
              <a:rPr lang="ru-RU" sz="2800" err="1" smtClean="0">
                <a:latin typeface="a_Helver Bashkir" pitchFamily="34" charset="0"/>
              </a:rPr>
              <a:t>бөткән</a:t>
            </a:r>
            <a:r>
              <a:rPr lang="ru-RU" sz="2800" smtClean="0">
                <a:latin typeface="a_Helver Bashkir" pitchFamily="34" charset="0"/>
              </a:rPr>
              <a:t> был </a:t>
            </a:r>
            <a:r>
              <a:rPr lang="ru-RU" sz="2800" err="1" smtClean="0">
                <a:latin typeface="a_Helver Bashkir" pitchFamily="34" charset="0"/>
              </a:rPr>
              <a:t>китапты</a:t>
            </a:r>
            <a:r>
              <a:rPr lang="ru-RU" sz="2800" smtClean="0">
                <a:latin typeface="a_Helver Bashkir" pitchFamily="34" charset="0"/>
              </a:rPr>
              <a:t> </a:t>
            </a:r>
            <a:r>
              <a:rPr lang="ru-RU" sz="2800" err="1" smtClean="0">
                <a:latin typeface="a_Helver Bashkir" pitchFamily="34" charset="0"/>
              </a:rPr>
              <a:t>китапхананан</a:t>
            </a:r>
            <a:r>
              <a:rPr lang="ru-RU" sz="2800" smtClean="0">
                <a:latin typeface="a_Helver Bashkir" pitchFamily="34" charset="0"/>
              </a:rPr>
              <a:t> </a:t>
            </a:r>
            <a:r>
              <a:rPr lang="ru-RU" sz="2800" err="1" smtClean="0">
                <a:latin typeface="a_Helver Bashkir" pitchFamily="34" charset="0"/>
              </a:rPr>
              <a:t>бер</a:t>
            </a:r>
            <a:r>
              <a:rPr lang="ru-RU" sz="2800" smtClean="0">
                <a:latin typeface="a_Helver Bashkir" pitchFamily="34" charset="0"/>
              </a:rPr>
              <a:t> </a:t>
            </a:r>
            <a:r>
              <a:rPr lang="ru-RU" sz="2800" err="1" smtClean="0">
                <a:latin typeface="a_Helver Bashkir" pitchFamily="34" charset="0"/>
              </a:rPr>
              <a:t>нисә</a:t>
            </a:r>
            <a:r>
              <a:rPr lang="ru-RU" sz="2800" smtClean="0">
                <a:latin typeface="a_Helver Bashkir" pitchFamily="34" charset="0"/>
              </a:rPr>
              <a:t> </a:t>
            </a:r>
            <a:r>
              <a:rPr lang="ru-RU" sz="2800" err="1" smtClean="0">
                <a:latin typeface="a_Helver Bashkir" pitchFamily="34" charset="0"/>
              </a:rPr>
              <a:t>тапҡыр</a:t>
            </a:r>
            <a:r>
              <a:rPr lang="ru-RU" sz="2800" smtClean="0">
                <a:latin typeface="a_Helver Bashkir" pitchFamily="34" charset="0"/>
              </a:rPr>
              <a:t> </a:t>
            </a:r>
            <a:r>
              <a:rPr lang="ru-RU" sz="2800" err="1" smtClean="0">
                <a:latin typeface="a_Helver Bashkir" pitchFamily="34" charset="0"/>
              </a:rPr>
              <a:t>алып</a:t>
            </a:r>
            <a:r>
              <a:rPr lang="ru-RU" sz="2800" smtClean="0">
                <a:latin typeface="a_Helver Bashkir" pitchFamily="34" charset="0"/>
              </a:rPr>
              <a:t> </a:t>
            </a:r>
            <a:r>
              <a:rPr lang="ru-RU" sz="2800" err="1" smtClean="0">
                <a:latin typeface="a_Helver Bashkir" pitchFamily="34" charset="0"/>
              </a:rPr>
              <a:t>уҡый</a:t>
            </a:r>
            <a:r>
              <a:rPr lang="ru-RU" sz="2800" smtClean="0">
                <a:latin typeface="a_Helver Bashkir" pitchFamily="34" charset="0"/>
              </a:rPr>
              <a:t> </a:t>
            </a:r>
            <a:r>
              <a:rPr lang="ru-RU" sz="2800" err="1" smtClean="0">
                <a:latin typeface="a_Helver Bashkir" pitchFamily="34" charset="0"/>
              </a:rPr>
              <a:t>башлағас</a:t>
            </a:r>
            <a:r>
              <a:rPr lang="ru-RU" sz="2800" smtClean="0">
                <a:latin typeface="a_Helver Bashkir" pitchFamily="34" charset="0"/>
              </a:rPr>
              <a:t>, </a:t>
            </a:r>
            <a:r>
              <a:rPr lang="ru-RU" sz="2800" err="1" smtClean="0">
                <a:latin typeface="a_Helver Bashkir" pitchFamily="34" charset="0"/>
              </a:rPr>
              <a:t>әсәйем</a:t>
            </a:r>
            <a:r>
              <a:rPr lang="ru-RU" sz="2800" smtClean="0">
                <a:latin typeface="a_Helver Bashkir" pitchFamily="34" charset="0"/>
              </a:rPr>
              <a:t> </a:t>
            </a:r>
            <a:r>
              <a:rPr lang="ru-RU" sz="2800" err="1" smtClean="0">
                <a:latin typeface="a_Helver Bashkir" pitchFamily="34" charset="0"/>
              </a:rPr>
              <a:t>Өфөнән</a:t>
            </a:r>
            <a:r>
              <a:rPr lang="ru-RU" sz="2800" smtClean="0">
                <a:latin typeface="a_Helver Bashkir" pitchFamily="34" charset="0"/>
              </a:rPr>
              <a:t> </a:t>
            </a:r>
            <a:r>
              <a:rPr lang="ru-RU" sz="2800" err="1" smtClean="0">
                <a:latin typeface="a_Helver Bashkir" pitchFamily="34" charset="0"/>
              </a:rPr>
              <a:t>үҙемә</a:t>
            </a:r>
            <a:r>
              <a:rPr lang="ru-RU" sz="2800" smtClean="0">
                <a:latin typeface="a_Helver Bashkir" pitchFamily="34" charset="0"/>
              </a:rPr>
              <a:t> </a:t>
            </a:r>
            <a:r>
              <a:rPr lang="ru-RU" sz="2800" err="1" smtClean="0">
                <a:latin typeface="a_Helver Bashkir" pitchFamily="34" charset="0"/>
              </a:rPr>
              <a:t>алып</a:t>
            </a:r>
            <a:r>
              <a:rPr lang="ru-RU" sz="2800" smtClean="0">
                <a:latin typeface="a_Helver Bashkir" pitchFamily="34" charset="0"/>
              </a:rPr>
              <a:t> </a:t>
            </a:r>
            <a:r>
              <a:rPr lang="ru-RU" sz="2800" err="1" smtClean="0">
                <a:latin typeface="a_Helver Bashkir" pitchFamily="34" charset="0"/>
              </a:rPr>
              <a:t>ҡайтып</a:t>
            </a:r>
            <a:r>
              <a:rPr lang="ru-RU" sz="2800" smtClean="0">
                <a:latin typeface="a_Helver Bashkir" pitchFamily="34" charset="0"/>
              </a:rPr>
              <a:t> </a:t>
            </a:r>
            <a:r>
              <a:rPr lang="ru-RU" sz="2800" err="1" smtClean="0">
                <a:latin typeface="a_Helver Bashkir" pitchFamily="34" charset="0"/>
              </a:rPr>
              <a:t>бирҙе</a:t>
            </a:r>
            <a:r>
              <a:rPr lang="ru-RU" sz="2800" smtClean="0">
                <a:latin typeface="a_Helver Bashkir" pitchFamily="34" charset="0"/>
              </a:rPr>
              <a:t>»</a:t>
            </a:r>
            <a:r>
              <a:rPr lang="ru-RU" sz="3200" smtClean="0"/>
              <a:t/>
            </a:r>
            <a:br>
              <a:rPr lang="ru-RU" sz="3200" smtClean="0"/>
            </a:br>
            <a:r>
              <a:rPr lang="ru-RU" sz="3200" smtClean="0"/>
              <a:t>							</a:t>
            </a:r>
            <a:r>
              <a:rPr lang="ru-RU" sz="2400" err="1" smtClean="0"/>
              <a:t>Г.Юнысова</a:t>
            </a:r>
            <a:endParaRPr lang="ru-RU" sz="2400"/>
          </a:p>
        </p:txBody>
      </p:sp>
    </p:spTree>
  </p:cSld>
  <p:clrMapOvr>
    <a:masterClrMapping/>
  </p:clrMapOvr>
  <p:transition>
    <p:zo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51948"/>
            <a:ext cx="8858280" cy="1748292"/>
          </a:xfrm>
        </p:spPr>
        <p:txBody>
          <a:bodyPr>
            <a:noAutofit/>
          </a:bodyPr>
          <a:lstStyle/>
          <a:p>
            <a:pPr algn="ctr"/>
            <a:r>
              <a:rPr lang="ru-RU" sz="5400" smtClean="0">
                <a:solidFill>
                  <a:srgbClr val="0070C0"/>
                </a:solidFill>
              </a:rPr>
              <a:t>«</a:t>
            </a:r>
            <a:r>
              <a:rPr lang="ru-RU" sz="5400" err="1" smtClean="0">
                <a:solidFill>
                  <a:srgbClr val="0070C0"/>
                </a:solidFill>
              </a:rPr>
              <a:t>Яҙыусының</a:t>
            </a:r>
            <a:r>
              <a:rPr lang="ru-RU" sz="5400" smtClean="0">
                <a:solidFill>
                  <a:srgbClr val="0070C0"/>
                </a:solidFill>
              </a:rPr>
              <a:t> </a:t>
            </a:r>
            <a:r>
              <a:rPr lang="ru-RU" sz="5400" err="1" smtClean="0">
                <a:solidFill>
                  <a:srgbClr val="0070C0"/>
                </a:solidFill>
              </a:rPr>
              <a:t>исемен</a:t>
            </a:r>
            <a:r>
              <a:rPr lang="ru-RU" sz="5400" smtClean="0">
                <a:solidFill>
                  <a:srgbClr val="0070C0"/>
                </a:solidFill>
              </a:rPr>
              <a:t> </a:t>
            </a:r>
            <a:r>
              <a:rPr lang="ru-RU" sz="5400" err="1" smtClean="0">
                <a:solidFill>
                  <a:srgbClr val="0070C0"/>
                </a:solidFill>
              </a:rPr>
              <a:t>мәңгеләштереү</a:t>
            </a:r>
            <a:r>
              <a:rPr lang="ru-RU" sz="5400" smtClean="0">
                <a:solidFill>
                  <a:srgbClr val="0070C0"/>
                </a:solidFill>
              </a:rPr>
              <a:t>»</a:t>
            </a:r>
            <a:endParaRPr lang="ru-RU" sz="5400">
              <a:solidFill>
                <a:srgbClr val="0070C0"/>
              </a:solidFill>
            </a:endParaRPr>
          </a:p>
        </p:txBody>
      </p:sp>
      <p:sp>
        <p:nvSpPr>
          <p:cNvPr id="3" name="Текст 2"/>
          <p:cNvSpPr>
            <a:spLocks noGrp="1"/>
          </p:cNvSpPr>
          <p:nvPr>
            <p:ph type="body" idx="1"/>
          </p:nvPr>
        </p:nvSpPr>
        <p:spPr>
          <a:xfrm>
            <a:off x="357158" y="5000636"/>
            <a:ext cx="4140230" cy="1214446"/>
          </a:xfrm>
        </p:spPr>
        <p:txBody>
          <a:bodyPr/>
          <a:lstStyle/>
          <a:p>
            <a:r>
              <a:rPr lang="be-BY" sz="1800" cap="none" smtClean="0">
                <a:solidFill>
                  <a:schemeClr val="tx2"/>
                </a:solidFill>
                <a:latin typeface="a_Helver Bashkir" pitchFamily="34" charset="0"/>
              </a:rPr>
              <a:t>Өфөләге Коммунистик урамындағы З.Биишева йәшәгән йортта ҡуйылған мемориаль таҡтаташ</a:t>
            </a:r>
            <a:endParaRPr lang="ru-RU" sz="1800" cap="none">
              <a:solidFill>
                <a:schemeClr val="tx2"/>
              </a:solidFill>
              <a:latin typeface="a_Helver Bashkir" pitchFamily="34" charset="0"/>
            </a:endParaRPr>
          </a:p>
        </p:txBody>
      </p:sp>
      <p:pic>
        <p:nvPicPr>
          <p:cNvPr id="7" name="Содержимое 6" descr="1315020876_biisheva_01.jpg"/>
          <p:cNvPicPr>
            <a:picLocks noGrp="1" noChangeAspect="1"/>
          </p:cNvPicPr>
          <p:nvPr>
            <p:ph sz="half" idx="2"/>
          </p:nvPr>
        </p:nvPicPr>
        <p:blipFill>
          <a:blip r:embed="rId2" cstate="print"/>
          <a:stretch>
            <a:fillRect/>
          </a:stretch>
        </p:blipFill>
        <p:spPr>
          <a:xfrm>
            <a:off x="467544" y="2348880"/>
            <a:ext cx="4040188" cy="2706926"/>
          </a:xfrm>
        </p:spPr>
      </p:pic>
      <p:sp>
        <p:nvSpPr>
          <p:cNvPr id="4" name="Текст 3"/>
          <p:cNvSpPr>
            <a:spLocks noGrp="1"/>
          </p:cNvSpPr>
          <p:nvPr>
            <p:ph type="body" sz="quarter" idx="3"/>
          </p:nvPr>
        </p:nvSpPr>
        <p:spPr>
          <a:xfrm>
            <a:off x="4645025" y="5229201"/>
            <a:ext cx="4041775" cy="843005"/>
          </a:xfrm>
        </p:spPr>
        <p:txBody>
          <a:bodyPr/>
          <a:lstStyle/>
          <a:p>
            <a:pPr algn="ctr"/>
            <a:r>
              <a:rPr lang="be-BY" sz="2000" cap="none" dirty="0" smtClean="0"/>
              <a:t> </a:t>
            </a:r>
            <a:r>
              <a:rPr lang="be-BY" sz="1800" cap="none" dirty="0" smtClean="0">
                <a:solidFill>
                  <a:schemeClr val="tx2"/>
                </a:solidFill>
                <a:latin typeface="a_Helver Bashkir" pitchFamily="34" charset="0"/>
              </a:rPr>
              <a:t>Сибай институты  алдында әҙибәгә ҡуйылған бюст.</a:t>
            </a:r>
            <a:endParaRPr lang="ru-RU" sz="1800" cap="none" dirty="0">
              <a:solidFill>
                <a:schemeClr val="tx2"/>
              </a:solidFill>
              <a:latin typeface="a_Helver Bashkir" pitchFamily="34" charset="0"/>
            </a:endParaRPr>
          </a:p>
        </p:txBody>
      </p:sp>
      <p:pic>
        <p:nvPicPr>
          <p:cNvPr id="8" name="Содержимое 7" descr="1315020858_biisheva.jpg"/>
          <p:cNvPicPr>
            <a:picLocks noGrp="1" noChangeAspect="1"/>
          </p:cNvPicPr>
          <p:nvPr>
            <p:ph sz="quarter" idx="4"/>
          </p:nvPr>
        </p:nvPicPr>
        <p:blipFill>
          <a:blip r:embed="rId3" cstate="print"/>
          <a:stretch>
            <a:fillRect/>
          </a:stretch>
        </p:blipFill>
        <p:spPr>
          <a:xfrm>
            <a:off x="4716016" y="2348880"/>
            <a:ext cx="4041775" cy="2683739"/>
          </a:xfrm>
        </p:spPr>
      </p:pic>
    </p:spTree>
  </p:cSld>
  <p:clrMapOvr>
    <a:masterClrMapping/>
  </p:clrMapOvr>
  <p:transition>
    <p:zo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0443" y="3000372"/>
            <a:ext cx="5486400" cy="642942"/>
          </a:xfrm>
        </p:spPr>
        <p:txBody>
          <a:bodyPr>
            <a:normAutofit/>
          </a:bodyPr>
          <a:lstStyle/>
          <a:p>
            <a:r>
              <a:rPr lang="be-BY" sz="1600" i="1" smtClean="0">
                <a:solidFill>
                  <a:schemeClr val="tx2"/>
                </a:solidFill>
                <a:latin typeface="+mn-lt"/>
              </a:rPr>
              <a:t>Зәйнәб Биишеваның тыуған ере  - Туйөмбәттә (Күгәрсен районы) асылған йорт-музейы</a:t>
            </a:r>
            <a:endParaRPr lang="ru-RU" sz="1600" i="1">
              <a:solidFill>
                <a:schemeClr val="tx2"/>
              </a:solidFill>
              <a:latin typeface="+mn-lt"/>
            </a:endParaRPr>
          </a:p>
        </p:txBody>
      </p:sp>
      <p:pic>
        <p:nvPicPr>
          <p:cNvPr id="5" name="Рисунок 4" descr="museituemb.jpg"/>
          <p:cNvPicPr>
            <a:picLocks noGrp="1" noChangeAspect="1"/>
          </p:cNvPicPr>
          <p:nvPr>
            <p:ph type="pic" idx="1"/>
          </p:nvPr>
        </p:nvPicPr>
        <p:blipFill>
          <a:blip r:embed="rId2" cstate="print">
            <a:lum bright="-10000"/>
          </a:blip>
          <a:srcRect t="4034" b="4034"/>
          <a:stretch>
            <a:fillRect/>
          </a:stretch>
        </p:blipFill>
        <p:spPr>
          <a:xfrm>
            <a:off x="4286248" y="260351"/>
            <a:ext cx="4210052" cy="2653210"/>
          </a:xfrm>
        </p:spPr>
      </p:pic>
      <p:sp>
        <p:nvSpPr>
          <p:cNvPr id="3" name="Текст 2"/>
          <p:cNvSpPr>
            <a:spLocks noGrp="1"/>
          </p:cNvSpPr>
          <p:nvPr>
            <p:ph type="body" sz="half" idx="2"/>
          </p:nvPr>
        </p:nvSpPr>
        <p:spPr>
          <a:xfrm>
            <a:off x="0" y="3643314"/>
            <a:ext cx="8526843" cy="3026046"/>
          </a:xfrm>
          <a:noFill/>
        </p:spPr>
        <p:txBody>
          <a:bodyPr>
            <a:normAutofit/>
          </a:bodyPr>
          <a:lstStyle/>
          <a:p>
            <a:pPr algn="l"/>
            <a:r>
              <a:rPr lang="ru-RU" sz="3200" smtClean="0">
                <a:solidFill>
                  <a:srgbClr val="0070C0"/>
                </a:solidFill>
                <a:effectLst>
                  <a:outerShdw blurRad="38100" dist="38100" dir="2700000" algn="tl">
                    <a:srgbClr val="000000">
                      <a:alpha val="43137"/>
                    </a:srgbClr>
                  </a:outerShdw>
                </a:effectLst>
                <a:latin typeface="+mj-lt"/>
              </a:rPr>
              <a:t>Зәйнәб </a:t>
            </a:r>
            <a:r>
              <a:rPr lang="ru-RU" sz="3200" err="1" smtClean="0">
                <a:solidFill>
                  <a:srgbClr val="0070C0"/>
                </a:solidFill>
                <a:effectLst>
                  <a:outerShdw blurRad="38100" dist="38100" dir="2700000" algn="tl">
                    <a:srgbClr val="000000">
                      <a:alpha val="43137"/>
                    </a:srgbClr>
                  </a:outerShdw>
                </a:effectLst>
                <a:latin typeface="+mj-lt"/>
              </a:rPr>
              <a:t>Биишева</a:t>
            </a:r>
            <a:r>
              <a:rPr lang="ru-RU" sz="3200" smtClean="0">
                <a:solidFill>
                  <a:srgbClr val="0070C0"/>
                </a:solidFill>
                <a:effectLst>
                  <a:outerShdw blurRad="38100" dist="38100" dir="2700000" algn="tl">
                    <a:srgbClr val="000000">
                      <a:alpha val="43137"/>
                    </a:srgbClr>
                  </a:outerShdw>
                </a:effectLst>
                <a:latin typeface="+mj-lt"/>
              </a:rPr>
              <a:t> исемен йөрөтә:</a:t>
            </a:r>
          </a:p>
          <a:p>
            <a:pPr lvl="0" algn="l"/>
            <a:r>
              <a:rPr lang="ru-RU" sz="2200" smtClean="0">
                <a:solidFill>
                  <a:schemeClr val="bg2">
                    <a:lumMod val="20000"/>
                    <a:lumOff val="80000"/>
                  </a:schemeClr>
                </a:solidFill>
                <a:effectLst>
                  <a:outerShdw blurRad="38100" dist="38100" dir="2700000" algn="tl">
                    <a:srgbClr val="000000">
                      <a:alpha val="43137"/>
                    </a:srgbClr>
                  </a:outerShdw>
                </a:effectLst>
                <a:latin typeface="a_Helver Bashkir" pitchFamily="34" charset="0"/>
              </a:rPr>
              <a:t>- </a:t>
            </a:r>
            <a:r>
              <a:rPr lang="ru-RU" sz="2000" smtClean="0">
                <a:solidFill>
                  <a:schemeClr val="bg2">
                    <a:lumMod val="20000"/>
                    <a:lumOff val="80000"/>
                  </a:schemeClr>
                </a:solidFill>
                <a:effectLst>
                  <a:outerShdw blurRad="38100" dist="38100" dir="2700000" algn="tl">
                    <a:srgbClr val="000000">
                      <a:alpha val="43137"/>
                    </a:srgbClr>
                  </a:outerShdw>
                </a:effectLst>
                <a:latin typeface="a_Helver Bashkir" pitchFamily="34" charset="0"/>
              </a:rPr>
              <a:t>Башҡортостан «Китап» нәшриәте дәүләт предприятиеһы,</a:t>
            </a:r>
          </a:p>
          <a:p>
            <a:pPr lvl="0" algn="l"/>
            <a:r>
              <a:rPr lang="ru-RU" sz="2000" smtClean="0">
                <a:solidFill>
                  <a:schemeClr val="bg2">
                    <a:lumMod val="20000"/>
                    <a:lumOff val="80000"/>
                  </a:schemeClr>
                </a:solidFill>
                <a:effectLst>
                  <a:outerShdw blurRad="38100" dist="38100" dir="2700000" algn="tl">
                    <a:srgbClr val="000000">
                      <a:alpha val="43137"/>
                    </a:srgbClr>
                  </a:outerShdw>
                </a:effectLst>
                <a:latin typeface="a_Helver Bashkir" pitchFamily="34" charset="0"/>
              </a:rPr>
              <a:t>- Өфөләге урам,</a:t>
            </a:r>
          </a:p>
          <a:p>
            <a:pPr lvl="0" algn="l"/>
            <a:r>
              <a:rPr lang="ru-RU" sz="2000" smtClean="0">
                <a:solidFill>
                  <a:schemeClr val="bg2">
                    <a:lumMod val="20000"/>
                    <a:lumOff val="80000"/>
                  </a:schemeClr>
                </a:solidFill>
                <a:effectLst>
                  <a:outerShdw blurRad="38100" dist="38100" dir="2700000" algn="tl">
                    <a:srgbClr val="000000">
                      <a:alpha val="43137"/>
                    </a:srgbClr>
                  </a:outerShdw>
                </a:effectLst>
                <a:latin typeface="a_Helver Bashkir" pitchFamily="34" charset="0"/>
              </a:rPr>
              <a:t>- </a:t>
            </a:r>
            <a:r>
              <a:rPr lang="ru-RU" sz="2000" err="1" smtClean="0">
                <a:solidFill>
                  <a:schemeClr val="bg2">
                    <a:lumMod val="20000"/>
                    <a:lumOff val="80000"/>
                  </a:schemeClr>
                </a:solidFill>
                <a:effectLst>
                  <a:outerShdw blurRad="38100" dist="38100" dir="2700000" algn="tl">
                    <a:srgbClr val="000000">
                      <a:alpha val="43137"/>
                    </a:srgbClr>
                  </a:outerShdw>
                </a:effectLst>
                <a:latin typeface="a_Helver Bashkir" pitchFamily="34" charset="0"/>
              </a:rPr>
              <a:t>Стәрлетамаҡ</a:t>
            </a:r>
            <a:r>
              <a:rPr lang="ru-RU" sz="2000" smtClean="0">
                <a:solidFill>
                  <a:schemeClr val="bg2">
                    <a:lumMod val="20000"/>
                    <a:lumOff val="80000"/>
                  </a:schemeClr>
                </a:solidFill>
                <a:effectLst>
                  <a:outerShdw blurRad="38100" dist="38100" dir="2700000" algn="tl">
                    <a:srgbClr val="000000">
                      <a:alpha val="43137"/>
                    </a:srgbClr>
                  </a:outerShdw>
                </a:effectLst>
                <a:latin typeface="a_Helver Bashkir" pitchFamily="34" charset="0"/>
              </a:rPr>
              <a:t> </a:t>
            </a:r>
            <a:r>
              <a:rPr lang="ru-RU" sz="2000" err="1" smtClean="0">
                <a:solidFill>
                  <a:schemeClr val="bg2">
                    <a:lumMod val="20000"/>
                    <a:lumOff val="80000"/>
                  </a:schemeClr>
                </a:solidFill>
                <a:effectLst>
                  <a:outerShdw blurRad="38100" dist="38100" dir="2700000" algn="tl">
                    <a:srgbClr val="000000">
                      <a:alpha val="43137"/>
                    </a:srgbClr>
                  </a:outerShdw>
                </a:effectLst>
                <a:latin typeface="a_Helver Bashkir" pitchFamily="34" charset="0"/>
              </a:rPr>
              <a:t>дәүләт</a:t>
            </a:r>
            <a:r>
              <a:rPr lang="ru-RU" sz="2000" smtClean="0">
                <a:solidFill>
                  <a:schemeClr val="bg2">
                    <a:lumMod val="20000"/>
                    <a:lumOff val="80000"/>
                  </a:schemeClr>
                </a:solidFill>
                <a:effectLst>
                  <a:outerShdw blurRad="38100" dist="38100" dir="2700000" algn="tl">
                    <a:srgbClr val="000000">
                      <a:alpha val="43137"/>
                    </a:srgbClr>
                  </a:outerShdw>
                </a:effectLst>
                <a:latin typeface="a_Helver Bashkir" pitchFamily="34" charset="0"/>
              </a:rPr>
              <a:t> педагогия академияһы,</a:t>
            </a:r>
          </a:p>
          <a:p>
            <a:pPr lvl="0" algn="l"/>
            <a:r>
              <a:rPr lang="ru-RU" sz="2000" smtClean="0">
                <a:solidFill>
                  <a:schemeClr val="bg2">
                    <a:lumMod val="20000"/>
                    <a:lumOff val="80000"/>
                  </a:schemeClr>
                </a:solidFill>
                <a:effectLst>
                  <a:outerShdw blurRad="38100" dist="38100" dir="2700000" algn="tl">
                    <a:srgbClr val="000000">
                      <a:alpha val="43137"/>
                    </a:srgbClr>
                  </a:outerShdw>
                </a:effectLst>
                <a:latin typeface="a_Helver Bashkir" pitchFamily="34" charset="0"/>
              </a:rPr>
              <a:t>- </a:t>
            </a:r>
            <a:r>
              <a:rPr lang="ru-RU" sz="2000" err="1" smtClean="0">
                <a:solidFill>
                  <a:schemeClr val="bg2">
                    <a:lumMod val="20000"/>
                    <a:lumOff val="80000"/>
                  </a:schemeClr>
                </a:solidFill>
                <a:effectLst>
                  <a:outerShdw blurRad="38100" dist="38100" dir="2700000" algn="tl">
                    <a:srgbClr val="000000">
                      <a:alpha val="43137"/>
                    </a:srgbClr>
                  </a:outerShdw>
                </a:effectLst>
                <a:latin typeface="a_Helver Bashkir" pitchFamily="34" charset="0"/>
              </a:rPr>
              <a:t>Мораҡ</a:t>
            </a:r>
            <a:r>
              <a:rPr lang="ru-RU" sz="2000" smtClean="0">
                <a:solidFill>
                  <a:schemeClr val="bg2">
                    <a:lumMod val="20000"/>
                    <a:lumOff val="80000"/>
                  </a:schemeClr>
                </a:solidFill>
                <a:effectLst>
                  <a:outerShdw blurRad="38100" dist="38100" dir="2700000" algn="tl">
                    <a:srgbClr val="000000">
                      <a:alpha val="43137"/>
                    </a:srgbClr>
                  </a:outerShdw>
                </a:effectLst>
                <a:latin typeface="a_Helver Bashkir" pitchFamily="34" charset="0"/>
              </a:rPr>
              <a:t> </a:t>
            </a:r>
            <a:r>
              <a:rPr lang="ru-RU" sz="2000" err="1" smtClean="0">
                <a:solidFill>
                  <a:schemeClr val="bg2">
                    <a:lumMod val="20000"/>
                    <a:lumOff val="80000"/>
                  </a:schemeClr>
                </a:solidFill>
                <a:effectLst>
                  <a:outerShdw blurRad="38100" dist="38100" dir="2700000" algn="tl">
                    <a:srgbClr val="000000">
                      <a:alpha val="43137"/>
                    </a:srgbClr>
                  </a:outerShdw>
                </a:effectLst>
                <a:latin typeface="a_Helver Bashkir" pitchFamily="34" charset="0"/>
              </a:rPr>
              <a:t>ауылында</a:t>
            </a:r>
            <a:r>
              <a:rPr lang="ru-RU" sz="2000" smtClean="0">
                <a:solidFill>
                  <a:schemeClr val="bg2">
                    <a:lumMod val="20000"/>
                    <a:lumOff val="80000"/>
                  </a:schemeClr>
                </a:solidFill>
                <a:effectLst>
                  <a:outerShdw blurRad="38100" dist="38100" dir="2700000" algn="tl">
                    <a:srgbClr val="000000">
                      <a:alpha val="43137"/>
                    </a:srgbClr>
                  </a:outerShdw>
                </a:effectLst>
                <a:latin typeface="a_Helver Bashkir" pitchFamily="34" charset="0"/>
              </a:rPr>
              <a:t> </a:t>
            </a:r>
            <a:r>
              <a:rPr lang="ru-RU" sz="2000" err="1" smtClean="0">
                <a:solidFill>
                  <a:schemeClr val="bg2">
                    <a:lumMod val="20000"/>
                    <a:lumOff val="80000"/>
                  </a:schemeClr>
                </a:solidFill>
                <a:effectLst>
                  <a:outerShdw blurRad="38100" dist="38100" dir="2700000" algn="tl">
                    <a:srgbClr val="000000">
                      <a:alpha val="43137"/>
                    </a:srgbClr>
                  </a:outerShdw>
                </a:effectLst>
                <a:latin typeface="a_Helver Bashkir" pitchFamily="34" charset="0"/>
              </a:rPr>
              <a:t>дөйөм</a:t>
            </a:r>
            <a:r>
              <a:rPr lang="ru-RU" sz="2000" smtClean="0">
                <a:solidFill>
                  <a:schemeClr val="bg2">
                    <a:lumMod val="20000"/>
                    <a:lumOff val="80000"/>
                  </a:schemeClr>
                </a:solidFill>
                <a:effectLst>
                  <a:outerShdw blurRad="38100" dist="38100" dir="2700000" algn="tl">
                    <a:srgbClr val="000000">
                      <a:alpha val="43137"/>
                    </a:srgbClr>
                  </a:outerShdw>
                </a:effectLst>
                <a:latin typeface="a_Helver Bashkir" pitchFamily="34" charset="0"/>
              </a:rPr>
              <a:t> </a:t>
            </a:r>
            <a:r>
              <a:rPr lang="ru-RU" sz="2000" err="1" smtClean="0">
                <a:solidFill>
                  <a:schemeClr val="bg2">
                    <a:lumMod val="20000"/>
                    <a:lumOff val="80000"/>
                  </a:schemeClr>
                </a:solidFill>
                <a:effectLst>
                  <a:outerShdw blurRad="38100" dist="38100" dir="2700000" algn="tl">
                    <a:srgbClr val="000000">
                      <a:alpha val="43137"/>
                    </a:srgbClr>
                  </a:outerShdw>
                </a:effectLst>
                <a:latin typeface="a_Helver Bashkir" pitchFamily="34" charset="0"/>
              </a:rPr>
              <a:t>белем</a:t>
            </a:r>
            <a:r>
              <a:rPr lang="ru-RU" sz="2000" smtClean="0">
                <a:solidFill>
                  <a:schemeClr val="bg2">
                    <a:lumMod val="20000"/>
                    <a:lumOff val="80000"/>
                  </a:schemeClr>
                </a:solidFill>
                <a:effectLst>
                  <a:outerShdw blurRad="38100" dist="38100" dir="2700000" algn="tl">
                    <a:srgbClr val="000000">
                      <a:alpha val="43137"/>
                    </a:srgbClr>
                  </a:outerShdw>
                </a:effectLst>
                <a:latin typeface="a_Helver Bashkir" pitchFamily="34" charset="0"/>
              </a:rPr>
              <a:t> </a:t>
            </a:r>
            <a:r>
              <a:rPr lang="ru-RU" sz="2000" err="1" smtClean="0">
                <a:solidFill>
                  <a:schemeClr val="bg2">
                    <a:lumMod val="20000"/>
                    <a:lumOff val="80000"/>
                  </a:schemeClr>
                </a:solidFill>
                <a:effectLst>
                  <a:outerShdw blurRad="38100" dist="38100" dir="2700000" algn="tl">
                    <a:srgbClr val="000000">
                      <a:alpha val="43137"/>
                    </a:srgbClr>
                  </a:outerShdw>
                </a:effectLst>
                <a:latin typeface="a_Helver Bashkir" pitchFamily="34" charset="0"/>
              </a:rPr>
              <a:t>биреү</a:t>
            </a:r>
            <a:r>
              <a:rPr lang="ru-RU" sz="2000" smtClean="0">
                <a:solidFill>
                  <a:schemeClr val="bg2">
                    <a:lumMod val="20000"/>
                    <a:lumOff val="80000"/>
                  </a:schemeClr>
                </a:solidFill>
                <a:effectLst>
                  <a:outerShdw blurRad="38100" dist="38100" dir="2700000" algn="tl">
                    <a:srgbClr val="000000">
                      <a:alpha val="43137"/>
                    </a:srgbClr>
                  </a:outerShdw>
                </a:effectLst>
                <a:latin typeface="a_Helver Bashkir" pitchFamily="34" charset="0"/>
              </a:rPr>
              <a:t> мәктәбе,</a:t>
            </a:r>
          </a:p>
          <a:p>
            <a:pPr lvl="0" algn="l"/>
            <a:r>
              <a:rPr lang="ru-RU" sz="2000" smtClean="0">
                <a:solidFill>
                  <a:schemeClr val="bg2">
                    <a:lumMod val="20000"/>
                    <a:lumOff val="80000"/>
                  </a:schemeClr>
                </a:solidFill>
                <a:effectLst>
                  <a:outerShdw blurRad="38100" dist="38100" dir="2700000" algn="tl">
                    <a:srgbClr val="000000">
                      <a:alpha val="43137"/>
                    </a:srgbClr>
                  </a:outerShdw>
                </a:effectLst>
                <a:latin typeface="a_Helver Bashkir" pitchFamily="34" charset="0"/>
              </a:rPr>
              <a:t>- </a:t>
            </a:r>
            <a:r>
              <a:rPr lang="ru-RU" sz="2000" err="1" smtClean="0">
                <a:solidFill>
                  <a:schemeClr val="bg2">
                    <a:lumMod val="20000"/>
                    <a:lumOff val="80000"/>
                  </a:schemeClr>
                </a:solidFill>
                <a:effectLst>
                  <a:outerShdw blurRad="38100" dist="38100" dir="2700000" algn="tl">
                    <a:srgbClr val="000000">
                      <a:alpha val="43137"/>
                    </a:srgbClr>
                  </a:outerShdw>
                </a:effectLst>
                <a:latin typeface="a_Helver Bashkir" pitchFamily="34" charset="0"/>
              </a:rPr>
              <a:t>Күгәрсен </a:t>
            </a:r>
            <a:r>
              <a:rPr lang="ru-RU" sz="2000" smtClean="0">
                <a:solidFill>
                  <a:schemeClr val="bg2">
                    <a:lumMod val="20000"/>
                    <a:lumOff val="80000"/>
                  </a:schemeClr>
                </a:solidFill>
                <a:effectLst>
                  <a:outerShdw blurRad="38100" dist="38100" dir="2700000" algn="tl">
                    <a:srgbClr val="000000">
                      <a:alpha val="43137"/>
                    </a:srgbClr>
                  </a:outerShdw>
                </a:effectLst>
                <a:latin typeface="a_Helver Bashkir" pitchFamily="34" charset="0"/>
              </a:rPr>
              <a:t>районының әҙәби премияһы.</a:t>
            </a:r>
          </a:p>
          <a:p>
            <a:pPr algn="l"/>
            <a:endParaRPr lang="be-BY" smtClean="0"/>
          </a:p>
        </p:txBody>
      </p:sp>
    </p:spTree>
  </p:cSld>
  <p:clrMapOvr>
    <a:masterClrMapping/>
  </p:clrMapOvr>
  <p:transition>
    <p:zo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85728"/>
            <a:ext cx="8501122" cy="4572032"/>
          </a:xfrm>
        </p:spPr>
        <p:txBody>
          <a:bodyPr>
            <a:normAutofit fontScale="90000"/>
          </a:bodyPr>
          <a:lstStyle/>
          <a:p>
            <a:pPr algn="l"/>
            <a:r>
              <a:rPr lang="ru-RU" sz="2400" smtClean="0">
                <a:latin typeface="a_Helver Bashkir" pitchFamily="34" charset="0"/>
              </a:rPr>
              <a:t>-</a:t>
            </a:r>
            <a:r>
              <a:rPr lang="be-BY" sz="2400" smtClean="0">
                <a:latin typeface="a_Helver Bashkir" pitchFamily="34" charset="0"/>
              </a:rPr>
              <a:t>Ҡатын-ҡыҙҙар араһынан беренсе булып </a:t>
            </a:r>
            <a:r>
              <a:rPr lang="ru-RU" sz="2400" smtClean="0">
                <a:latin typeface="a_Helver Bashkir" pitchFamily="34" charset="0"/>
              </a:rPr>
              <a:t>«Башҡортостандың </a:t>
            </a:r>
            <a:r>
              <a:rPr lang="ru-RU" sz="2400" err="1" smtClean="0">
                <a:latin typeface="a_Helver Bashkir" pitchFamily="34" charset="0"/>
              </a:rPr>
              <a:t>халыҡ</a:t>
            </a:r>
            <a:r>
              <a:rPr lang="ru-RU" sz="2400" smtClean="0">
                <a:latin typeface="a_Helver Bashkir" pitchFamily="34" charset="0"/>
              </a:rPr>
              <a:t> яҙыусыһы» тигән оло исем ал</a:t>
            </a:r>
            <a:r>
              <a:rPr lang="be-BY" sz="2400" smtClean="0">
                <a:latin typeface="a_Helver Bashkir" pitchFamily="34" charset="0"/>
              </a:rPr>
              <a:t>ған</a:t>
            </a:r>
            <a:r>
              <a:rPr lang="ru-RU" sz="2400" smtClean="0">
                <a:latin typeface="a_Helver Bashkir" pitchFamily="34" charset="0"/>
              </a:rPr>
              <a:t> </a:t>
            </a:r>
            <a:r>
              <a:rPr lang="ru-RU" sz="2400" err="1" smtClean="0">
                <a:latin typeface="a_Helver Bashkir" pitchFamily="34" charset="0"/>
              </a:rPr>
              <a:t>шағир</a:t>
            </a:r>
            <a:r>
              <a:rPr lang="ru-RU" sz="2400" smtClean="0">
                <a:latin typeface="a_Helver Bashkir" pitchFamily="34" charset="0"/>
              </a:rPr>
              <a:t>, драматург. </a:t>
            </a:r>
            <a:br>
              <a:rPr lang="ru-RU" sz="2400" smtClean="0">
                <a:latin typeface="a_Helver Bashkir" pitchFamily="34" charset="0"/>
              </a:rPr>
            </a:br>
            <a:r>
              <a:rPr lang="ru-RU" sz="2400" smtClean="0">
                <a:latin typeface="a_Helver Bashkir" pitchFamily="34" charset="0"/>
              </a:rPr>
              <a:t>-Революция һәм </a:t>
            </a:r>
            <a:r>
              <a:rPr lang="ru-RU" sz="2400" err="1" smtClean="0">
                <a:latin typeface="a_Helver Bashkir" pitchFamily="34" charset="0"/>
              </a:rPr>
              <a:t>граждандар</a:t>
            </a:r>
            <a:r>
              <a:rPr lang="ru-RU" sz="2400" smtClean="0">
                <a:latin typeface="a_Helver Bashkir" pitchFamily="34" charset="0"/>
              </a:rPr>
              <a:t> </a:t>
            </a:r>
            <a:r>
              <a:rPr lang="ru-RU" sz="2400" err="1" smtClean="0">
                <a:latin typeface="a_Helver Bashkir" pitchFamily="34" charset="0"/>
              </a:rPr>
              <a:t>һуғышы</a:t>
            </a:r>
            <a:r>
              <a:rPr lang="ru-RU" sz="2400" smtClean="0">
                <a:latin typeface="a_Helver Bashkir" pitchFamily="34" charset="0"/>
              </a:rPr>
              <a:t> </a:t>
            </a:r>
            <a:r>
              <a:rPr lang="ru-RU" sz="2400" err="1" smtClean="0">
                <a:latin typeface="a_Helver Bashkir" pitchFamily="34" charset="0"/>
              </a:rPr>
              <a:t>осоронда</a:t>
            </a:r>
            <a:r>
              <a:rPr lang="ru-RU" sz="2400" smtClean="0">
                <a:latin typeface="a_Helver Bashkir" pitchFamily="34" charset="0"/>
              </a:rPr>
              <a:t> </a:t>
            </a:r>
            <a:r>
              <a:rPr lang="ru-RU" sz="2400" err="1" smtClean="0">
                <a:latin typeface="a_Helver Bashkir" pitchFamily="34" charset="0"/>
              </a:rPr>
              <a:t>башҡорт</a:t>
            </a:r>
            <a:r>
              <a:rPr lang="ru-RU" sz="2400" smtClean="0">
                <a:latin typeface="a_Helver Bashkir" pitchFamily="34" charset="0"/>
              </a:rPr>
              <a:t> халҡының </a:t>
            </a:r>
            <a:r>
              <a:rPr lang="ru-RU" sz="2400" err="1" smtClean="0">
                <a:latin typeface="a_Helver Bashkir" pitchFamily="34" charset="0"/>
              </a:rPr>
              <a:t>тормошон</a:t>
            </a:r>
            <a:r>
              <a:rPr lang="ru-RU" sz="2400" smtClean="0">
                <a:latin typeface="a_Helver Bashkir" pitchFamily="34" charset="0"/>
              </a:rPr>
              <a:t> </a:t>
            </a:r>
            <a:r>
              <a:rPr lang="ru-RU" sz="2400" err="1" smtClean="0">
                <a:latin typeface="a_Helver Bashkir" pitchFamily="34" charset="0"/>
              </a:rPr>
              <a:t>асыҡ</a:t>
            </a:r>
            <a:r>
              <a:rPr lang="ru-RU" sz="2400" smtClean="0">
                <a:latin typeface="a_Helver Bashkir" pitchFamily="34" charset="0"/>
              </a:rPr>
              <a:t> </a:t>
            </a:r>
            <a:r>
              <a:rPr lang="ru-RU" sz="2400" err="1" smtClean="0">
                <a:latin typeface="a_Helver Bashkir" pitchFamily="34" charset="0"/>
              </a:rPr>
              <a:t>сағылдырған</a:t>
            </a:r>
            <a:r>
              <a:rPr lang="ru-RU" sz="2400" smtClean="0">
                <a:latin typeface="a_Helver Bashkir" pitchFamily="34" charset="0"/>
              </a:rPr>
              <a:t> эпик </a:t>
            </a:r>
            <a:r>
              <a:rPr lang="ru-RU" sz="2400" err="1" smtClean="0">
                <a:latin typeface="a_Helver Bashkir" pitchFamily="34" charset="0"/>
              </a:rPr>
              <a:t>романдар</a:t>
            </a:r>
            <a:r>
              <a:rPr lang="ru-RU" sz="2400" smtClean="0">
                <a:latin typeface="a_Helver Bashkir" pitchFamily="34" charset="0"/>
              </a:rPr>
              <a:t> </a:t>
            </a:r>
            <a:r>
              <a:rPr lang="ru-RU" sz="2400" err="1" smtClean="0">
                <a:latin typeface="a_Helver Bashkir" pitchFamily="34" charset="0"/>
              </a:rPr>
              <a:t>ижад</a:t>
            </a:r>
            <a:r>
              <a:rPr lang="ru-RU" sz="2400" smtClean="0">
                <a:latin typeface="a_Helver Bashkir" pitchFamily="34" charset="0"/>
              </a:rPr>
              <a:t> </a:t>
            </a:r>
            <a:r>
              <a:rPr lang="ru-RU" sz="2400" err="1" smtClean="0">
                <a:latin typeface="a_Helver Bashkir" pitchFamily="34" charset="0"/>
              </a:rPr>
              <a:t>итеүсе</a:t>
            </a:r>
            <a:r>
              <a:rPr lang="ru-RU" sz="2400" smtClean="0">
                <a:latin typeface="a_Helver Bashkir" pitchFamily="34" charset="0"/>
              </a:rPr>
              <a:t>. </a:t>
            </a:r>
            <a:br>
              <a:rPr lang="ru-RU" sz="2400" smtClean="0">
                <a:latin typeface="a_Helver Bashkir" pitchFamily="34" charset="0"/>
              </a:rPr>
            </a:br>
            <a:r>
              <a:rPr lang="ru-RU" sz="2400" smtClean="0">
                <a:latin typeface="a_Helver Bashkir" pitchFamily="34" charset="0"/>
              </a:rPr>
              <a:t>-</a:t>
            </a:r>
            <a:r>
              <a:rPr lang="ru-RU" sz="2400" err="1" smtClean="0">
                <a:latin typeface="a_Helver Bashkir" pitchFamily="34" charset="0"/>
              </a:rPr>
              <a:t>Замандаштары</a:t>
            </a:r>
            <a:r>
              <a:rPr lang="ru-RU" sz="2400" smtClean="0">
                <a:latin typeface="a_Helver Bashkir" pitchFamily="34" charset="0"/>
              </a:rPr>
              <a:t> </a:t>
            </a:r>
            <a:r>
              <a:rPr lang="ru-RU" sz="2400" err="1" smtClean="0">
                <a:latin typeface="a_Helver Bashkir" pitchFamily="34" charset="0"/>
              </a:rPr>
              <a:t>тураһында</a:t>
            </a:r>
            <a:r>
              <a:rPr lang="ru-RU" sz="2400" smtClean="0">
                <a:latin typeface="a_Helver Bashkir" pitchFamily="34" charset="0"/>
              </a:rPr>
              <a:t> </a:t>
            </a:r>
            <a:r>
              <a:rPr lang="ru-RU" sz="2400" err="1" smtClean="0">
                <a:latin typeface="a_Helver Bashkir" pitchFamily="34" charset="0"/>
              </a:rPr>
              <a:t>повестар</a:t>
            </a:r>
            <a:r>
              <a:rPr lang="ru-RU" sz="2400" smtClean="0">
                <a:latin typeface="a_Helver Bashkir" pitchFamily="34" charset="0"/>
              </a:rPr>
              <a:t> һәм </a:t>
            </a:r>
            <a:r>
              <a:rPr lang="ru-RU" sz="2400" err="1" smtClean="0">
                <a:latin typeface="a_Helver Bashkir" pitchFamily="34" charset="0"/>
              </a:rPr>
              <a:t>хикәйәләр</a:t>
            </a:r>
            <a:r>
              <a:rPr lang="ru-RU" sz="2400" smtClean="0">
                <a:latin typeface="a_Helver Bashkir" pitchFamily="34" charset="0"/>
              </a:rPr>
              <a:t>, </a:t>
            </a:r>
            <a:r>
              <a:rPr lang="ru-RU" sz="2400" err="1" smtClean="0">
                <a:latin typeface="a_Helver Bashkir" pitchFamily="34" charset="0"/>
              </a:rPr>
              <a:t>балалар</a:t>
            </a:r>
            <a:r>
              <a:rPr lang="ru-RU" sz="2400" smtClean="0">
                <a:latin typeface="a_Helver Bashkir" pitchFamily="34" charset="0"/>
              </a:rPr>
              <a:t> </a:t>
            </a:r>
            <a:r>
              <a:rPr lang="ru-RU" sz="2400" err="1" smtClean="0">
                <a:latin typeface="a_Helver Bashkir" pitchFamily="34" charset="0"/>
              </a:rPr>
              <a:t>һәм</a:t>
            </a:r>
            <a:r>
              <a:rPr lang="ru-RU" sz="2400" smtClean="0">
                <a:latin typeface="a_Helver Bashkir" pitchFamily="34" charset="0"/>
              </a:rPr>
              <a:t> </a:t>
            </a:r>
            <a:r>
              <a:rPr lang="ru-RU" sz="2400" err="1" smtClean="0">
                <a:latin typeface="a_Helver Bashkir" pitchFamily="34" charset="0"/>
              </a:rPr>
              <a:t>үҫмерҙәр</a:t>
            </a:r>
            <a:r>
              <a:rPr lang="ru-RU" sz="2400" smtClean="0">
                <a:latin typeface="a_Helver Bashkir" pitchFamily="34" charset="0"/>
              </a:rPr>
              <a:t> </a:t>
            </a:r>
            <a:r>
              <a:rPr lang="ru-RU" sz="2400" err="1" smtClean="0">
                <a:latin typeface="a_Helver Bashkir" pitchFamily="34" charset="0"/>
              </a:rPr>
              <a:t>өсөн</a:t>
            </a:r>
            <a:r>
              <a:rPr lang="ru-RU" sz="2400" smtClean="0">
                <a:latin typeface="a_Helver Bashkir" pitchFamily="34" charset="0"/>
              </a:rPr>
              <a:t> </a:t>
            </a:r>
            <a:r>
              <a:rPr lang="ru-RU" sz="2400" err="1" smtClean="0">
                <a:latin typeface="a_Helver Bashkir" pitchFamily="34" charset="0"/>
              </a:rPr>
              <a:t>пьесалар</a:t>
            </a:r>
            <a:r>
              <a:rPr lang="ru-RU" sz="2400" smtClean="0">
                <a:latin typeface="a_Helver Bashkir" pitchFamily="34" charset="0"/>
              </a:rPr>
              <a:t> </a:t>
            </a:r>
            <a:r>
              <a:rPr lang="ru-RU" sz="2400" err="1" smtClean="0">
                <a:latin typeface="a_Helver Bashkir" pitchFamily="34" charset="0"/>
              </a:rPr>
              <a:t>һәм</a:t>
            </a:r>
            <a:r>
              <a:rPr lang="ru-RU" sz="2400" smtClean="0">
                <a:latin typeface="a_Helver Bashkir" pitchFamily="34" charset="0"/>
              </a:rPr>
              <a:t> </a:t>
            </a:r>
            <a:r>
              <a:rPr lang="ru-RU" sz="2400" err="1" smtClean="0">
                <a:latin typeface="a_Helver Bashkir" pitchFamily="34" charset="0"/>
              </a:rPr>
              <a:t>әкиәттәр</a:t>
            </a:r>
            <a:r>
              <a:rPr lang="ru-RU" sz="2400" smtClean="0">
                <a:latin typeface="a_Helver Bashkir" pitchFamily="34" charset="0"/>
              </a:rPr>
              <a:t> авторы. </a:t>
            </a:r>
            <a:br>
              <a:rPr lang="ru-RU" sz="2400" smtClean="0">
                <a:latin typeface="a_Helver Bashkir" pitchFamily="34" charset="0"/>
              </a:rPr>
            </a:br>
            <a:r>
              <a:rPr lang="ru-RU" sz="2400" smtClean="0">
                <a:latin typeface="a_Helver Bashkir" pitchFamily="34" charset="0"/>
              </a:rPr>
              <a:t>-Гоголь, Тургенев, Аксаков, Кассиль, рус һәм совет </a:t>
            </a:r>
            <a:r>
              <a:rPr lang="ru-RU" sz="2400" err="1" smtClean="0">
                <a:latin typeface="a_Helver Bashkir" pitchFamily="34" charset="0"/>
              </a:rPr>
              <a:t>әҙәбиәтенең</a:t>
            </a:r>
            <a:r>
              <a:rPr lang="ru-RU" sz="2400" smtClean="0">
                <a:latin typeface="a_Helver Bashkir" pitchFamily="34" charset="0"/>
              </a:rPr>
              <a:t> </a:t>
            </a:r>
            <a:r>
              <a:rPr lang="ru-RU" sz="2400" err="1" smtClean="0">
                <a:latin typeface="a_Helver Bashkir" pitchFamily="34" charset="0"/>
              </a:rPr>
              <a:t>башҡа</a:t>
            </a:r>
            <a:r>
              <a:rPr lang="ru-RU" sz="2400" smtClean="0">
                <a:latin typeface="a_Helver Bashkir" pitchFamily="34" charset="0"/>
              </a:rPr>
              <a:t> </a:t>
            </a:r>
            <a:r>
              <a:rPr lang="ru-RU" sz="2400" err="1" smtClean="0">
                <a:latin typeface="a_Helver Bashkir" pitchFamily="34" charset="0"/>
              </a:rPr>
              <a:t>классиктарының</a:t>
            </a:r>
            <a:r>
              <a:rPr lang="ru-RU" sz="2400" smtClean="0">
                <a:latin typeface="a_Helver Bashkir" pitchFamily="34" charset="0"/>
              </a:rPr>
              <a:t> </a:t>
            </a:r>
            <a:r>
              <a:rPr lang="ru-RU" sz="2400" err="1" smtClean="0">
                <a:latin typeface="a_Helver Bashkir" pitchFamily="34" charset="0"/>
              </a:rPr>
              <a:t>әҫәрҙәрен</a:t>
            </a:r>
            <a:r>
              <a:rPr lang="ru-RU" sz="2400" smtClean="0">
                <a:latin typeface="a_Helver Bashkir" pitchFamily="34" charset="0"/>
              </a:rPr>
              <a:t> </a:t>
            </a:r>
            <a:r>
              <a:rPr lang="ru-RU" sz="2400" err="1" smtClean="0">
                <a:latin typeface="a_Helver Bashkir" pitchFamily="34" charset="0"/>
              </a:rPr>
              <a:t>башҡортсаға</a:t>
            </a:r>
            <a:r>
              <a:rPr lang="ru-RU" sz="2400" smtClean="0">
                <a:latin typeface="a_Helver Bashkir" pitchFamily="34" charset="0"/>
              </a:rPr>
              <a:t> </a:t>
            </a:r>
            <a:r>
              <a:rPr lang="ru-RU" sz="2400" err="1" smtClean="0">
                <a:latin typeface="a_Helver Bashkir" pitchFamily="34" charset="0"/>
              </a:rPr>
              <a:t>тәржемә</a:t>
            </a:r>
            <a:r>
              <a:rPr lang="ru-RU" sz="2400" smtClean="0">
                <a:latin typeface="a_Helver Bashkir" pitchFamily="34" charset="0"/>
              </a:rPr>
              <a:t> </a:t>
            </a:r>
            <a:r>
              <a:rPr lang="ru-RU" sz="2400" err="1" smtClean="0">
                <a:latin typeface="a_Helver Bashkir" pitchFamily="34" charset="0"/>
              </a:rPr>
              <a:t>итеүсе</a:t>
            </a:r>
            <a:r>
              <a:rPr lang="ru-RU" sz="2400" smtClean="0">
                <a:latin typeface="a_Helver Bashkir" pitchFamily="34" charset="0"/>
              </a:rPr>
              <a:t>. </a:t>
            </a:r>
            <a:br>
              <a:rPr lang="ru-RU" sz="2400" smtClean="0">
                <a:latin typeface="a_Helver Bashkir" pitchFamily="34" charset="0"/>
              </a:rPr>
            </a:br>
            <a:r>
              <a:rPr lang="ru-RU" sz="2400" smtClean="0">
                <a:latin typeface="a_Helver Bashkir" pitchFamily="34" charset="0"/>
              </a:rPr>
              <a:t>-Әҙибәнең </a:t>
            </a:r>
            <a:r>
              <a:rPr lang="ru-RU" sz="2400" err="1" smtClean="0">
                <a:latin typeface="a_Helver Bashkir" pitchFamily="34" charset="0"/>
              </a:rPr>
              <a:t>Рәсәй </a:t>
            </a:r>
            <a:r>
              <a:rPr lang="ru-RU" sz="2400" smtClean="0">
                <a:latin typeface="a_Helver Bashkir" pitchFamily="34" charset="0"/>
              </a:rPr>
              <a:t>һәм </a:t>
            </a:r>
            <a:r>
              <a:rPr lang="ru-RU" sz="2400" err="1" smtClean="0">
                <a:latin typeface="a_Helver Bashkir" pitchFamily="34" charset="0"/>
              </a:rPr>
              <a:t>донъя</a:t>
            </a:r>
            <a:r>
              <a:rPr lang="ru-RU" sz="2400" smtClean="0">
                <a:latin typeface="a_Helver Bashkir" pitchFamily="34" charset="0"/>
              </a:rPr>
              <a:t> </a:t>
            </a:r>
            <a:r>
              <a:rPr lang="ru-RU" sz="2400" err="1" smtClean="0">
                <a:latin typeface="a_Helver Bashkir" pitchFamily="34" charset="0"/>
              </a:rPr>
              <a:t>халыҡтары телдәрендә алтмыштан</a:t>
            </a:r>
            <a:r>
              <a:rPr lang="ru-RU" sz="2400" smtClean="0">
                <a:latin typeface="a_Helver Bashkir" pitchFamily="34" charset="0"/>
              </a:rPr>
              <a:t> </a:t>
            </a:r>
            <a:r>
              <a:rPr lang="ru-RU" sz="2400" err="1" smtClean="0">
                <a:latin typeface="a_Helver Bashkir" pitchFamily="34" charset="0"/>
              </a:rPr>
              <a:t>ашыу</a:t>
            </a:r>
            <a:r>
              <a:rPr lang="ru-RU" sz="2400" smtClean="0">
                <a:latin typeface="a_Helver Bashkir" pitchFamily="34" charset="0"/>
              </a:rPr>
              <a:t> </a:t>
            </a:r>
            <a:r>
              <a:rPr lang="ru-RU" sz="2400" err="1" smtClean="0">
                <a:latin typeface="a_Helver Bashkir" pitchFamily="34" charset="0"/>
              </a:rPr>
              <a:t>китабы</a:t>
            </a:r>
            <a:r>
              <a:rPr lang="ru-RU" sz="2400" smtClean="0">
                <a:latin typeface="a_Helver Bashkir" pitchFamily="34" charset="0"/>
              </a:rPr>
              <a:t> баҫылып </a:t>
            </a:r>
            <a:r>
              <a:rPr lang="ru-RU" sz="2400" err="1" smtClean="0">
                <a:latin typeface="a_Helver Bashkir" pitchFamily="34" charset="0"/>
              </a:rPr>
              <a:t>сыҡҡан</a:t>
            </a:r>
            <a:r>
              <a:rPr lang="ru-RU" sz="2400" smtClean="0"/>
              <a:t>. </a:t>
            </a:r>
            <a:endParaRPr lang="ru-RU" sz="2400">
              <a:latin typeface="a_Helver Bashkir" pitchFamily="34" charset="0"/>
            </a:endParaRPr>
          </a:p>
        </p:txBody>
      </p:sp>
      <p:sp>
        <p:nvSpPr>
          <p:cNvPr id="3" name="Текст 2"/>
          <p:cNvSpPr>
            <a:spLocks noGrp="1"/>
          </p:cNvSpPr>
          <p:nvPr>
            <p:ph type="body" sz="half" idx="2"/>
          </p:nvPr>
        </p:nvSpPr>
        <p:spPr>
          <a:xfrm>
            <a:off x="428596" y="4929198"/>
            <a:ext cx="8098247" cy="1357322"/>
          </a:xfrm>
        </p:spPr>
        <p:txBody>
          <a:bodyPr>
            <a:normAutofit fontScale="70000" lnSpcReduction="20000"/>
          </a:bodyPr>
          <a:lstStyle/>
          <a:p>
            <a:r>
              <a:rPr lang="ru-RU" sz="7200" smtClean="0">
                <a:solidFill>
                  <a:srgbClr val="0C5CA4"/>
                </a:solidFill>
                <a:effectLst>
                  <a:outerShdw blurRad="38100" dist="38100" dir="2700000" algn="tl">
                    <a:srgbClr val="000000">
                      <a:alpha val="43137"/>
                    </a:srgbClr>
                  </a:outerShdw>
                </a:effectLst>
                <a:latin typeface="+mj-lt"/>
              </a:rPr>
              <a:t>Һәм ул – </a:t>
            </a:r>
            <a:r>
              <a:rPr lang="ru-RU" sz="7200" err="1" smtClean="0">
                <a:solidFill>
                  <a:srgbClr val="0C5CA4"/>
                </a:solidFill>
                <a:effectLst>
                  <a:outerShdw blurRad="38100" dist="38100" dir="2700000" algn="tl">
                    <a:srgbClr val="000000">
                      <a:alpha val="43137"/>
                    </a:srgbClr>
                  </a:outerShdw>
                </a:effectLst>
                <a:latin typeface="+mj-lt"/>
              </a:rPr>
              <a:t>Зәйнәп</a:t>
            </a:r>
            <a:r>
              <a:rPr lang="ru-RU" sz="7200" smtClean="0">
                <a:solidFill>
                  <a:srgbClr val="0C5CA4"/>
                </a:solidFill>
                <a:effectLst>
                  <a:outerShdw blurRad="38100" dist="38100" dir="2700000" algn="tl">
                    <a:srgbClr val="000000">
                      <a:alpha val="43137"/>
                    </a:srgbClr>
                  </a:outerShdw>
                </a:effectLst>
                <a:latin typeface="+mj-lt"/>
              </a:rPr>
              <a:t> </a:t>
            </a:r>
            <a:r>
              <a:rPr lang="ru-RU" sz="7200" err="1" smtClean="0">
                <a:solidFill>
                  <a:srgbClr val="0C5CA4"/>
                </a:solidFill>
                <a:effectLst>
                  <a:outerShdw blurRad="38100" dist="38100" dir="2700000" algn="tl">
                    <a:srgbClr val="000000">
                      <a:alpha val="43137"/>
                    </a:srgbClr>
                  </a:outerShdw>
                </a:effectLst>
                <a:latin typeface="+mj-lt"/>
              </a:rPr>
              <a:t>Биишева</a:t>
            </a:r>
            <a:r>
              <a:rPr lang="ru-RU" sz="7200" smtClean="0">
                <a:solidFill>
                  <a:srgbClr val="0C5CA4"/>
                </a:solidFill>
                <a:effectLst>
                  <a:outerShdw blurRad="38100" dist="38100" dir="2700000" algn="tl">
                    <a:srgbClr val="000000">
                      <a:alpha val="43137"/>
                    </a:srgbClr>
                  </a:outerShdw>
                </a:effectLst>
                <a:latin typeface="+mj-lt"/>
              </a:rPr>
              <a:t>.</a:t>
            </a:r>
          </a:p>
          <a:p>
            <a:endParaRPr lang="ru-RU"/>
          </a:p>
        </p:txBody>
      </p:sp>
      <p:sp>
        <p:nvSpPr>
          <p:cNvPr id="4" name="Прямоугольник 3"/>
          <p:cNvSpPr/>
          <p:nvPr/>
        </p:nvSpPr>
        <p:spPr>
          <a:xfrm>
            <a:off x="714348" y="5857892"/>
            <a:ext cx="7643866" cy="461665"/>
          </a:xfrm>
          <a:prstGeom prst="rect">
            <a:avLst/>
          </a:prstGeom>
        </p:spPr>
        <p:txBody>
          <a:bodyPr wrap="square">
            <a:spAutoFit/>
          </a:bodyPr>
          <a:lstStyle/>
          <a:p>
            <a:r>
              <a:rPr lang="be-BY" sz="2400" smtClean="0">
                <a:solidFill>
                  <a:schemeClr val="tx2"/>
                </a:solidFill>
                <a:effectLst>
                  <a:outerShdw blurRad="38100" dist="38100" dir="2700000" algn="tl">
                    <a:srgbClr val="000000">
                      <a:alpha val="43137"/>
                    </a:srgbClr>
                  </a:outerShdw>
                </a:effectLst>
                <a:latin typeface="a_Helver Bashkir" pitchFamily="34" charset="0"/>
              </a:rPr>
              <a:t>1996 йылда әҙибәнең йөрәге тибеүҙән туҡтай…</a:t>
            </a:r>
            <a:endParaRPr lang="ru-RU" sz="2400" smtClean="0">
              <a:solidFill>
                <a:schemeClr val="tx2"/>
              </a:solidFill>
              <a:effectLst>
                <a:outerShdw blurRad="38100" dist="38100" dir="2700000" algn="tl">
                  <a:srgbClr val="000000">
                    <a:alpha val="43137"/>
                  </a:srgbClr>
                </a:outerShdw>
              </a:effectLst>
              <a:latin typeface="a_Helver Bashkir" pitchFamily="34" charset="0"/>
            </a:endParaRPr>
          </a:p>
        </p:txBody>
      </p:sp>
    </p:spTree>
  </p:cSld>
  <p:clrMapOvr>
    <a:masterClrMapping/>
  </p:clrMapOvr>
  <p:transition>
    <p:zo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536"/>
            <a:ext cx="8401080" cy="1318076"/>
          </a:xfrm>
        </p:spPr>
        <p:txBody>
          <a:bodyPr>
            <a:noAutofit/>
          </a:bodyPr>
          <a:lstStyle/>
          <a:p>
            <a:pPr algn="ctr"/>
            <a:r>
              <a:rPr lang="be-BY" sz="4800" smtClean="0"/>
              <a:t>Оҫтаның ҡулы ҡала,</a:t>
            </a:r>
            <a:br>
              <a:rPr lang="be-BY" sz="4800" smtClean="0"/>
            </a:br>
            <a:r>
              <a:rPr lang="be-BY" sz="4800" smtClean="0"/>
              <a:t>Шағирҙың һүҙе ҡала…</a:t>
            </a:r>
            <a:endParaRPr lang="ru-RU" sz="4800"/>
          </a:p>
        </p:txBody>
      </p:sp>
      <p:pic>
        <p:nvPicPr>
          <p:cNvPr id="5" name="Picture 7" descr="Untitled10"/>
          <p:cNvPicPr>
            <a:picLocks noGrp="1" noChangeAspect="1" noChangeArrowheads="1"/>
          </p:cNvPicPr>
          <p:nvPr>
            <p:ph idx="1"/>
          </p:nvPr>
        </p:nvPicPr>
        <p:blipFill>
          <a:blip r:embed="rId2" cstate="print">
            <a:lum contrast="18000"/>
          </a:blip>
          <a:srcRect/>
          <a:stretch>
            <a:fillRect/>
          </a:stretch>
        </p:blipFill>
        <p:spPr>
          <a:xfrm>
            <a:off x="3357554" y="2000240"/>
            <a:ext cx="2606384" cy="3600399"/>
          </a:xfrm>
          <a:prstGeom prst="rect">
            <a:avLst/>
          </a:prstGeom>
          <a:ln>
            <a:noFill/>
          </a:ln>
          <a:effectLst>
            <a:softEdge rad="112500"/>
          </a:effectLst>
        </p:spPr>
      </p:pic>
    </p:spTree>
  </p:cSld>
  <p:clrMapOvr>
    <a:masterClrMapping/>
  </p:clrMapOvr>
  <p:transition>
    <p:zo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371600" y="498475"/>
            <a:ext cx="7772400" cy="1144588"/>
          </a:xfrm>
        </p:spPr>
        <p:txBody>
          <a:bodyPr>
            <a:noAutofit/>
          </a:bodyPr>
          <a:lstStyle/>
          <a:p>
            <a:pPr algn="ctr"/>
            <a:r>
              <a:rPr lang="be-BY" smtClean="0"/>
              <a:t>Ҡулланылған әҙәбиәт исемлеге</a:t>
            </a:r>
            <a:endParaRPr lang="ru-RU"/>
          </a:p>
        </p:txBody>
      </p:sp>
      <p:sp>
        <p:nvSpPr>
          <p:cNvPr id="3" name="Текст 2"/>
          <p:cNvSpPr>
            <a:spLocks noGrp="1"/>
          </p:cNvSpPr>
          <p:nvPr>
            <p:ph type="body" idx="4294967295"/>
          </p:nvPr>
        </p:nvSpPr>
        <p:spPr>
          <a:xfrm>
            <a:off x="571500" y="1857375"/>
            <a:ext cx="8572500" cy="4357688"/>
          </a:xfrm>
        </p:spPr>
        <p:txBody>
          <a:bodyPr>
            <a:normAutofit fontScale="32500" lnSpcReduction="20000"/>
          </a:bodyPr>
          <a:lstStyle/>
          <a:p>
            <a:pPr marL="914400" indent="-914400" algn="l">
              <a:buClr>
                <a:srgbClr val="002060"/>
              </a:buClr>
              <a:buFont typeface="+mj-lt"/>
              <a:buAutoNum type="arabicPeriod"/>
            </a:pPr>
            <a:r>
              <a:rPr lang="be-BY" sz="5100" smtClean="0">
                <a:solidFill>
                  <a:schemeClr val="tx2"/>
                </a:solidFill>
                <a:effectLst>
                  <a:outerShdw blurRad="38100" dist="38100" dir="2700000" algn="tl">
                    <a:srgbClr val="000000">
                      <a:alpha val="43137"/>
                    </a:srgbClr>
                  </a:outerShdw>
                </a:effectLst>
                <a:latin typeface="a_Helver Bashkir" pitchFamily="34" charset="0"/>
              </a:rPr>
              <a:t> Биишева З. Уҡытыусыға ярҙамға. </a:t>
            </a:r>
            <a:endParaRPr lang="en-US" sz="5100" smtClean="0">
              <a:solidFill>
                <a:schemeClr val="tx2"/>
              </a:solidFill>
              <a:effectLst>
                <a:outerShdw blurRad="38100" dist="38100" dir="2700000" algn="tl">
                  <a:srgbClr val="000000">
                    <a:alpha val="43137"/>
                  </a:srgbClr>
                </a:outerShdw>
              </a:effectLst>
              <a:latin typeface="a_Helver Bashkir" pitchFamily="34" charset="0"/>
            </a:endParaRPr>
          </a:p>
          <a:p>
            <a:pPr marL="914400" indent="-914400" algn="l">
              <a:buClr>
                <a:srgbClr val="002060"/>
              </a:buClr>
              <a:buNone/>
            </a:pPr>
            <a:r>
              <a:rPr lang="be-BY" sz="5100" smtClean="0">
                <a:solidFill>
                  <a:schemeClr val="tx2"/>
                </a:solidFill>
                <a:effectLst>
                  <a:outerShdw blurRad="38100" dist="38100" dir="2700000" algn="tl">
                    <a:srgbClr val="000000">
                      <a:alpha val="43137"/>
                    </a:srgbClr>
                  </a:outerShdw>
                </a:effectLst>
                <a:latin typeface="a_Helver Bashkir" pitchFamily="34" charset="0"/>
              </a:rPr>
              <a:t>                Төҙ. Ф.Б. Юнысова – Өфө, 2007, 3-сө бит.</a:t>
            </a:r>
          </a:p>
          <a:p>
            <a:pPr marL="914400" indent="-914400" algn="l">
              <a:buClr>
                <a:srgbClr val="002060"/>
              </a:buClr>
              <a:buFont typeface="+mj-lt"/>
              <a:buAutoNum type="arabicPeriod" startAt="2"/>
            </a:pPr>
            <a:r>
              <a:rPr lang="be-BY" sz="5100" smtClean="0">
                <a:solidFill>
                  <a:schemeClr val="tx2"/>
                </a:solidFill>
                <a:effectLst>
                  <a:outerShdw blurRad="38100" dist="38100" dir="2700000" algn="tl">
                    <a:srgbClr val="000000">
                      <a:alpha val="43137"/>
                    </a:srgbClr>
                  </a:outerShdw>
                </a:effectLst>
                <a:latin typeface="a_Helver Bashkir" pitchFamily="34" charset="0"/>
              </a:rPr>
              <a:t>Биишева З. Монолог. Шиғырҙар. Поэмалар. – Өфө, 1986й.</a:t>
            </a:r>
          </a:p>
          <a:p>
            <a:pPr marL="914400" indent="-914400" algn="l">
              <a:buClr>
                <a:srgbClr val="002060"/>
              </a:buClr>
              <a:buFont typeface="+mj-lt"/>
              <a:buAutoNum type="arabicPeriod" startAt="2"/>
            </a:pPr>
            <a:r>
              <a:rPr lang="be-BY" sz="5100" smtClean="0">
                <a:solidFill>
                  <a:schemeClr val="tx2"/>
                </a:solidFill>
                <a:effectLst>
                  <a:outerShdw blurRad="38100" dist="38100" dir="2700000" algn="tl">
                    <a:srgbClr val="000000">
                      <a:alpha val="43137"/>
                    </a:srgbClr>
                  </a:outerShdw>
                </a:effectLst>
                <a:latin typeface="a_Helver Bashkir" pitchFamily="34" charset="0"/>
              </a:rPr>
              <a:t> Биишева З. Әҫәрҙәр, дүрт томда, том 2. Роман, повестәр, хикәйәттәр, хикәйәләр. – Өфө, 1981. </a:t>
            </a:r>
          </a:p>
          <a:p>
            <a:pPr marL="914400" indent="-914400" algn="l">
              <a:buClr>
                <a:srgbClr val="002060"/>
              </a:buClr>
              <a:buFont typeface="+mj-lt"/>
              <a:buAutoNum type="arabicPeriod" startAt="2"/>
            </a:pPr>
            <a:r>
              <a:rPr lang="be-BY" sz="5100" smtClean="0">
                <a:solidFill>
                  <a:schemeClr val="tx2"/>
                </a:solidFill>
                <a:effectLst>
                  <a:outerShdw blurRad="38100" dist="38100" dir="2700000" algn="tl">
                    <a:srgbClr val="000000">
                      <a:alpha val="43137"/>
                    </a:srgbClr>
                  </a:outerShdw>
                </a:effectLst>
                <a:latin typeface="a_Helver Bashkir" pitchFamily="34" charset="0"/>
              </a:rPr>
              <a:t>Вәлитов О. Башҡортостандың бөйөк ҡыҙы. </a:t>
            </a:r>
            <a:r>
              <a:rPr lang="ru-RU" sz="5100" smtClean="0">
                <a:solidFill>
                  <a:schemeClr val="tx2"/>
                </a:solidFill>
                <a:effectLst>
                  <a:outerShdw blurRad="38100" dist="38100" dir="2700000" algn="tl">
                    <a:srgbClr val="000000">
                      <a:alpha val="43137"/>
                    </a:srgbClr>
                  </a:outerShdw>
                </a:effectLst>
                <a:latin typeface="a_Helver Bashkir" pitchFamily="34" charset="0"/>
              </a:rPr>
              <a:t>//</a:t>
            </a:r>
            <a:r>
              <a:rPr lang="be-BY" sz="5100" smtClean="0">
                <a:solidFill>
                  <a:schemeClr val="tx2"/>
                </a:solidFill>
                <a:effectLst>
                  <a:outerShdw blurRad="38100" dist="38100" dir="2700000" algn="tl">
                    <a:srgbClr val="000000">
                      <a:alpha val="43137"/>
                    </a:srgbClr>
                  </a:outerShdw>
                </a:effectLst>
                <a:latin typeface="a_Helver Bashkir" pitchFamily="34" charset="0"/>
              </a:rPr>
              <a:t>Ағиҙел</a:t>
            </a:r>
            <a:r>
              <a:rPr lang="ru-RU" sz="5100" smtClean="0">
                <a:solidFill>
                  <a:schemeClr val="tx2"/>
                </a:solidFill>
                <a:effectLst>
                  <a:outerShdw blurRad="38100" dist="38100" dir="2700000" algn="tl">
                    <a:srgbClr val="000000">
                      <a:alpha val="43137"/>
                    </a:srgbClr>
                  </a:outerShdw>
                </a:effectLst>
                <a:latin typeface="a_Helver Bashkir" pitchFamily="34" charset="0"/>
              </a:rPr>
              <a:t>/ 2008, №1-12-се бит.</a:t>
            </a:r>
          </a:p>
          <a:p>
            <a:pPr marL="914400" indent="-914400" algn="l">
              <a:buClr>
                <a:srgbClr val="002060"/>
              </a:buClr>
              <a:buFont typeface="+mj-lt"/>
              <a:buAutoNum type="arabicPeriod" startAt="2"/>
            </a:pPr>
            <a:r>
              <a:rPr lang="be-BY" sz="5100" smtClean="0">
                <a:solidFill>
                  <a:schemeClr val="tx2"/>
                </a:solidFill>
                <a:effectLst>
                  <a:outerShdw blurRad="38100" dist="38100" dir="2700000" algn="tl">
                    <a:srgbClr val="000000">
                      <a:alpha val="43137"/>
                    </a:srgbClr>
                  </a:outerShdw>
                </a:effectLst>
                <a:latin typeface="a_Helver Bashkir" pitchFamily="34" charset="0"/>
              </a:rPr>
              <a:t>Килмөхәмәтов Т.А. Әҙәбиәттең сағыу биҙәктәре. Ижади портреттар. – Өфө, 2005.</a:t>
            </a:r>
          </a:p>
          <a:p>
            <a:pPr marL="914400" indent="-914400" algn="l">
              <a:buClr>
                <a:srgbClr val="002060"/>
              </a:buClr>
              <a:buFont typeface="+mj-lt"/>
              <a:buAutoNum type="arabicPeriod" startAt="2"/>
            </a:pPr>
            <a:r>
              <a:rPr lang="be-BY" sz="5100" smtClean="0">
                <a:solidFill>
                  <a:schemeClr val="tx2"/>
                </a:solidFill>
                <a:effectLst>
                  <a:outerShdw blurRad="38100" dist="38100" dir="2700000" algn="tl">
                    <a:srgbClr val="000000">
                      <a:alpha val="43137"/>
                    </a:srgbClr>
                  </a:outerShdw>
                </a:effectLst>
                <a:latin typeface="a_Helver Bashkir" pitchFamily="34" charset="0"/>
              </a:rPr>
              <a:t>Ф.Әмирханова. Кеше күңеле диңгеҙ бит ул. </a:t>
            </a:r>
            <a:r>
              <a:rPr lang="ru-RU" sz="5100" smtClean="0">
                <a:solidFill>
                  <a:schemeClr val="tx2"/>
                </a:solidFill>
                <a:effectLst>
                  <a:outerShdw blurRad="38100" dist="38100" dir="2700000" algn="tl">
                    <a:srgbClr val="000000">
                      <a:alpha val="43137"/>
                    </a:srgbClr>
                  </a:outerShdw>
                </a:effectLst>
                <a:latin typeface="a_Helver Bashkir" pitchFamily="34" charset="0"/>
              </a:rPr>
              <a:t>//</a:t>
            </a:r>
            <a:r>
              <a:rPr lang="be-BY" sz="5100" smtClean="0">
                <a:solidFill>
                  <a:schemeClr val="tx2"/>
                </a:solidFill>
                <a:effectLst>
                  <a:outerShdw blurRad="38100" dist="38100" dir="2700000" algn="tl">
                    <a:srgbClr val="000000">
                      <a:alpha val="43137"/>
                    </a:srgbClr>
                  </a:outerShdw>
                </a:effectLst>
                <a:latin typeface="a_Helver Bashkir" pitchFamily="34" charset="0"/>
              </a:rPr>
              <a:t> Башҡортостан уҡытыусыһы. 2001.  </a:t>
            </a:r>
            <a:r>
              <a:rPr lang="ru-RU" sz="5100" smtClean="0">
                <a:solidFill>
                  <a:schemeClr val="tx2"/>
                </a:solidFill>
                <a:effectLst>
                  <a:outerShdw blurRad="38100" dist="38100" dir="2700000" algn="tl">
                    <a:srgbClr val="000000">
                      <a:alpha val="43137"/>
                    </a:srgbClr>
                  </a:outerShdw>
                </a:effectLst>
                <a:latin typeface="a_Helver Bashkir" pitchFamily="34" charset="0"/>
              </a:rPr>
              <a:t>№6</a:t>
            </a:r>
          </a:p>
          <a:p>
            <a:pPr marL="514350" indent="-514350" algn="l">
              <a:buClr>
                <a:srgbClr val="002060"/>
              </a:buClr>
              <a:buFont typeface="+mj-lt"/>
              <a:buAutoNum type="arabicPeriod" startAt="2"/>
            </a:pPr>
            <a:r>
              <a:rPr lang="ru-RU" sz="3400" smtClean="0">
                <a:solidFill>
                  <a:schemeClr val="tx2"/>
                </a:solidFill>
                <a:effectLst>
                  <a:outerShdw blurRad="38100" dist="38100" dir="2700000" algn="tl">
                    <a:srgbClr val="000000">
                      <a:alpha val="43137"/>
                    </a:srgbClr>
                  </a:outerShdw>
                </a:effectLst>
                <a:hlinkClick r:id="rId2"/>
              </a:rPr>
              <a:t>  	</a:t>
            </a:r>
            <a:r>
              <a:rPr lang="en-US" sz="4000" smtClean="0">
                <a:solidFill>
                  <a:schemeClr val="tx2"/>
                </a:solidFill>
                <a:effectLst>
                  <a:outerShdw blurRad="38100" dist="38100" dir="2700000" algn="tl">
                    <a:srgbClr val="000000">
                      <a:alpha val="43137"/>
                    </a:srgbClr>
                  </a:outerShdw>
                </a:effectLst>
                <a:hlinkClick r:id="rId3"/>
              </a:rPr>
              <a:t>http://ukb.ucoz.ru/index/zajnab_biisheva/0-7ttp://sspa.edu.ru/2010-</a:t>
            </a:r>
            <a:r>
              <a:rPr lang="ru-RU" sz="4000" smtClean="0">
                <a:solidFill>
                  <a:schemeClr val="tx2"/>
                </a:solidFill>
                <a:effectLst>
                  <a:outerShdw blurRad="38100" dist="38100" dir="2700000" algn="tl">
                    <a:srgbClr val="000000">
                      <a:alpha val="43137"/>
                    </a:srgbClr>
                  </a:outerShdw>
                </a:effectLst>
                <a:hlinkClick r:id="rId4"/>
              </a:rPr>
              <a:t>    </a:t>
            </a:r>
            <a:r>
              <a:rPr lang="en-US" sz="4000" smtClean="0">
                <a:solidFill>
                  <a:schemeClr val="tx2"/>
                </a:solidFill>
                <a:effectLst>
                  <a:outerShdw blurRad="38100" dist="38100" dir="2700000" algn="tl">
                    <a:srgbClr val="000000">
                      <a:alpha val="43137"/>
                    </a:srgbClr>
                  </a:outerShdw>
                </a:effectLst>
                <a:hlinkClick r:id="rId4"/>
              </a:rPr>
              <a:t>03-19-05-45-25/2010-04-09-06-00-15/139-2010-04-09-05-57-18</a:t>
            </a:r>
            <a:endParaRPr lang="ru-RU" sz="4000" smtClean="0">
              <a:solidFill>
                <a:schemeClr val="tx2"/>
              </a:solidFill>
              <a:effectLst>
                <a:outerShdw blurRad="38100" dist="38100" dir="2700000" algn="tl">
                  <a:srgbClr val="000000">
                    <a:alpha val="43137"/>
                  </a:srgbClr>
                </a:outerShdw>
              </a:effectLst>
            </a:endParaRPr>
          </a:p>
          <a:p>
            <a:pPr marL="514350" indent="-514350" algn="l">
              <a:buClr>
                <a:srgbClr val="002060"/>
              </a:buClr>
              <a:buFont typeface="+mj-lt"/>
              <a:buAutoNum type="arabicPeriod" startAt="2"/>
            </a:pPr>
            <a:endParaRPr lang="ru-RU" sz="4000" smtClean="0">
              <a:solidFill>
                <a:schemeClr val="tx2"/>
              </a:solidFill>
              <a:effectLst>
                <a:outerShdw blurRad="38100" dist="38100" dir="2700000" algn="tl">
                  <a:srgbClr val="000000">
                    <a:alpha val="43137"/>
                  </a:srgbClr>
                </a:outerShdw>
              </a:effectLst>
            </a:endParaRPr>
          </a:p>
          <a:p>
            <a:pPr marL="514350" indent="-514350" algn="l">
              <a:buClr>
                <a:srgbClr val="002060"/>
              </a:buClr>
              <a:buFont typeface="+mj-lt"/>
              <a:buAutoNum type="arabicPeriod" startAt="2"/>
            </a:pPr>
            <a:r>
              <a:rPr lang="ru-RU" sz="4000" smtClean="0">
                <a:solidFill>
                  <a:schemeClr val="tx2"/>
                </a:solidFill>
                <a:effectLst>
                  <a:outerShdw blurRad="38100" dist="38100" dir="2700000" algn="tl">
                    <a:srgbClr val="000000">
                      <a:alpha val="43137"/>
                    </a:srgbClr>
                  </a:outerShdw>
                </a:effectLst>
                <a:hlinkClick r:id="rId5"/>
              </a:rPr>
              <a:t>	</a:t>
            </a:r>
            <a:r>
              <a:rPr lang="en-US" sz="4000" smtClean="0">
                <a:solidFill>
                  <a:schemeClr val="tx2"/>
                </a:solidFill>
                <a:effectLst>
                  <a:outerShdw blurRad="38100" dist="38100" dir="2700000" algn="tl">
                    <a:srgbClr val="000000">
                      <a:alpha val="43137"/>
                    </a:srgbClr>
                  </a:outerShdw>
                </a:effectLst>
                <a:hlinkClick r:id="rId5"/>
              </a:rPr>
              <a:t>http://festival.1september.ru/articles/508555/</a:t>
            </a:r>
            <a:endParaRPr lang="ru-RU" sz="4000" smtClean="0">
              <a:solidFill>
                <a:schemeClr val="tx2"/>
              </a:solidFill>
              <a:effectLst>
                <a:outerShdw blurRad="38100" dist="38100" dir="2700000" algn="tl">
                  <a:srgbClr val="000000">
                    <a:alpha val="43137"/>
                  </a:srgbClr>
                </a:outerShdw>
              </a:effectLst>
            </a:endParaRPr>
          </a:p>
          <a:p>
            <a:pPr marL="457200" indent="-457200" algn="l">
              <a:buFont typeface="+mj-lt"/>
              <a:buAutoNum type="arabicPeriod" startAt="2"/>
            </a:pPr>
            <a:endParaRPr lang="ru-RU" sz="4000" smtClean="0"/>
          </a:p>
          <a:p>
            <a:pPr marL="457200" indent="-457200" algn="l">
              <a:buFont typeface="+mj-lt"/>
              <a:buAutoNum type="arabicPeriod" startAt="2"/>
            </a:pPr>
            <a:endParaRPr lang="ru-RU"/>
          </a:p>
        </p:txBody>
      </p:sp>
    </p:spTree>
  </p:cSld>
  <p:clrMapOvr>
    <a:masterClrMapping/>
  </p:clrMapOvr>
  <p:transition>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571481"/>
            <a:ext cx="8032406" cy="1938992"/>
          </a:xfrm>
          <a:prstGeom prst="rect">
            <a:avLst/>
          </a:prstGeom>
        </p:spPr>
        <p:txBody>
          <a:bodyPr wrap="square">
            <a:spAutoFit/>
          </a:bodyPr>
          <a:lstStyle/>
          <a:p>
            <a:r>
              <a:rPr lang="be-BY" sz="4800" dirty="0" smtClean="0">
                <a:solidFill>
                  <a:srgbClr val="0070C0"/>
                </a:solidFill>
                <a:effectLst>
                  <a:outerShdw blurRad="38100" dist="38100" dir="2700000" algn="tl">
                    <a:srgbClr val="000000">
                      <a:alpha val="43137"/>
                    </a:srgbClr>
                  </a:outerShdw>
                </a:effectLst>
                <a:latin typeface="+mj-lt"/>
              </a:rPr>
              <a:t>Оло юлға аяҡ баҫыу…</a:t>
            </a:r>
          </a:p>
          <a:p>
            <a:endParaRPr lang="be-BY" sz="3600" i="1" dirty="0" smtClean="0">
              <a:latin typeface="a_Timer Bashkir" pitchFamily="18" charset="0"/>
            </a:endParaRPr>
          </a:p>
          <a:p>
            <a:r>
              <a:rPr lang="be-BY" sz="3600" i="1" dirty="0" smtClean="0">
                <a:latin typeface="a_Timer Bashkir" pitchFamily="18" charset="0"/>
              </a:rPr>
              <a:t> </a:t>
            </a:r>
            <a:endParaRPr lang="ru-RU" sz="3600" i="1" dirty="0">
              <a:latin typeface="a_Timer Bashkir" pitchFamily="18" charset="0"/>
            </a:endParaRPr>
          </a:p>
        </p:txBody>
      </p:sp>
      <p:sp>
        <p:nvSpPr>
          <p:cNvPr id="3" name="Прямоугольник 2"/>
          <p:cNvSpPr/>
          <p:nvPr/>
        </p:nvSpPr>
        <p:spPr>
          <a:xfrm>
            <a:off x="1285852" y="1785926"/>
            <a:ext cx="7429552" cy="369332"/>
          </a:xfrm>
          <a:prstGeom prst="rect">
            <a:avLst/>
          </a:prstGeom>
        </p:spPr>
        <p:txBody>
          <a:bodyPr wrap="square">
            <a:spAutoFit/>
          </a:bodyPr>
          <a:lstStyle/>
          <a:p>
            <a:endParaRPr lang="ru-RU"/>
          </a:p>
        </p:txBody>
      </p:sp>
      <p:sp>
        <p:nvSpPr>
          <p:cNvPr id="4" name="Прямоугольник 3"/>
          <p:cNvSpPr/>
          <p:nvPr/>
        </p:nvSpPr>
        <p:spPr>
          <a:xfrm>
            <a:off x="467544" y="1643050"/>
            <a:ext cx="7992888" cy="3970318"/>
          </a:xfrm>
          <a:prstGeom prst="rect">
            <a:avLst/>
          </a:prstGeom>
        </p:spPr>
        <p:txBody>
          <a:bodyPr wrap="square">
            <a:spAutoFit/>
          </a:bodyPr>
          <a:lstStyle/>
          <a:p>
            <a:pPr>
              <a:buFontTx/>
              <a:buChar char="-"/>
            </a:pPr>
            <a:r>
              <a:rPr lang="be-BY" sz="2400" smtClean="0">
                <a:solidFill>
                  <a:schemeClr val="tx2">
                    <a:lumMod val="90000"/>
                  </a:schemeClr>
                </a:solidFill>
                <a:effectLst>
                  <a:outerShdw blurRad="38100" dist="38100" dir="2700000" algn="tl">
                    <a:srgbClr val="000000">
                      <a:alpha val="43137"/>
                    </a:srgbClr>
                  </a:outerShdw>
                </a:effectLst>
                <a:latin typeface="a_Helver Bashkir" pitchFamily="34" charset="0"/>
              </a:rPr>
              <a:t>Зәйнәб Биишева Башҡортостандың хәҙерге Күгәрсен районы Туйөмбәт ауылында1908 йылдың </a:t>
            </a:r>
          </a:p>
          <a:p>
            <a:r>
              <a:rPr lang="be-BY" sz="2400" smtClean="0">
                <a:solidFill>
                  <a:schemeClr val="tx2">
                    <a:lumMod val="90000"/>
                  </a:schemeClr>
                </a:solidFill>
                <a:effectLst>
                  <a:outerShdw blurRad="38100" dist="38100" dir="2700000" algn="tl">
                    <a:srgbClr val="000000">
                      <a:alpha val="43137"/>
                    </a:srgbClr>
                  </a:outerShdw>
                </a:effectLst>
                <a:latin typeface="a_Helver Bashkir" pitchFamily="34" charset="0"/>
              </a:rPr>
              <a:t>2 ғинуарында, бөрйән ырыулы ярлы крәҫтиән Абдулла ғаиләһендә тыуған. Ата-әсәһенән бик иртә етем ҡала.</a:t>
            </a:r>
          </a:p>
          <a:p>
            <a:endParaRPr lang="be-BY" sz="2400" smtClean="0">
              <a:solidFill>
                <a:schemeClr val="tx2">
                  <a:lumMod val="90000"/>
                </a:schemeClr>
              </a:solidFill>
              <a:effectLst>
                <a:outerShdw blurRad="38100" dist="38100" dir="2700000" algn="tl">
                  <a:srgbClr val="000000">
                    <a:alpha val="43137"/>
                  </a:srgbClr>
                </a:outerShdw>
              </a:effectLst>
              <a:latin typeface="a_Helver Bashkir" pitchFamily="34" charset="0"/>
            </a:endParaRPr>
          </a:p>
          <a:p>
            <a:pPr>
              <a:buFontTx/>
              <a:buChar char="-"/>
            </a:pPr>
            <a:r>
              <a:rPr lang="be-BY" sz="2400" smtClean="0">
                <a:solidFill>
                  <a:schemeClr val="tx2">
                    <a:lumMod val="90000"/>
                  </a:schemeClr>
                </a:solidFill>
                <a:effectLst>
                  <a:outerShdw blurRad="38100" dist="38100" dir="2700000" algn="tl">
                    <a:srgbClr val="000000">
                      <a:alpha val="43137"/>
                    </a:srgbClr>
                  </a:outerShdw>
                </a:effectLst>
                <a:latin typeface="a_Helver Bashkir" pitchFamily="34" charset="0"/>
              </a:rPr>
              <a:t>Зирәк ҡыҙ бәләкәй саҡтан белемгә ынтылып үҫә. Әммә тормош ауырлығы арҡаһында 4-се класты фәҡәт 1924 йылда ғына тамамлай.</a:t>
            </a:r>
            <a:r>
              <a:rPr lang="en-US" sz="2400" smtClean="0">
                <a:solidFill>
                  <a:schemeClr val="tx2">
                    <a:lumMod val="90000"/>
                  </a:schemeClr>
                </a:solidFill>
                <a:effectLst>
                  <a:outerShdw blurRad="38100" dist="38100" dir="2700000" algn="tl">
                    <a:srgbClr val="000000">
                      <a:alpha val="43137"/>
                    </a:srgbClr>
                  </a:outerShdw>
                </a:effectLst>
                <a:latin typeface="a_Helver Bashkir" pitchFamily="34" charset="0"/>
              </a:rPr>
              <a:t> </a:t>
            </a:r>
            <a:r>
              <a:rPr lang="be-BY" sz="2400" smtClean="0">
                <a:solidFill>
                  <a:schemeClr val="tx2">
                    <a:lumMod val="90000"/>
                  </a:schemeClr>
                </a:solidFill>
                <a:effectLst>
                  <a:outerShdw blurRad="38100" dist="38100" dir="2700000" algn="tl">
                    <a:srgbClr val="000000">
                      <a:alpha val="43137"/>
                    </a:srgbClr>
                  </a:outerShdw>
                </a:effectLst>
                <a:latin typeface="a_Helver Bashkir" pitchFamily="34" charset="0"/>
              </a:rPr>
              <a:t>Мәктәп йылдарында ул шиғырҙар яҙа башлай.</a:t>
            </a:r>
          </a:p>
          <a:p>
            <a:endParaRPr lang="be-BY" smtClean="0"/>
          </a:p>
          <a:p>
            <a:endParaRPr lang="be-BY" smtClean="0"/>
          </a:p>
        </p:txBody>
      </p:sp>
    </p:spTree>
  </p:cSld>
  <p:clrMapOvr>
    <a:masterClrMapping/>
  </p:clrMapOvr>
  <p:transition>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63136" y="304800"/>
            <a:ext cx="3931920" cy="1324000"/>
          </a:xfrm>
        </p:spPr>
        <p:txBody>
          <a:bodyPr>
            <a:normAutofit/>
          </a:bodyPr>
          <a:lstStyle/>
          <a:p>
            <a:pPr algn="l"/>
            <a:r>
              <a:rPr lang="be-BY" smtClean="0"/>
              <a:t/>
            </a:r>
            <a:br>
              <a:rPr lang="be-BY" smtClean="0"/>
            </a:br>
            <a:r>
              <a:rPr lang="be-BY" smtClean="0"/>
              <a:t/>
            </a:r>
            <a:br>
              <a:rPr lang="be-BY" smtClean="0"/>
            </a:br>
            <a:endParaRPr lang="ru-RU"/>
          </a:p>
        </p:txBody>
      </p:sp>
      <p:pic>
        <p:nvPicPr>
          <p:cNvPr id="1026" name="Picture 2"/>
          <p:cNvPicPr>
            <a:picLocks noGrp="1" noChangeAspect="1" noChangeArrowheads="1"/>
          </p:cNvPicPr>
          <p:nvPr>
            <p:ph idx="1"/>
          </p:nvPr>
        </p:nvPicPr>
        <p:blipFill>
          <a:blip r:embed="rId2" cstate="print"/>
          <a:srcRect b="11905"/>
          <a:stretch>
            <a:fillRect/>
          </a:stretch>
        </p:blipFill>
        <p:spPr bwMode="auto">
          <a:xfrm>
            <a:off x="1331641" y="188642"/>
            <a:ext cx="2016224" cy="256433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8" name="Текст 7"/>
          <p:cNvSpPr>
            <a:spLocks noGrp="1"/>
          </p:cNvSpPr>
          <p:nvPr>
            <p:ph type="body" sz="half" idx="2"/>
          </p:nvPr>
        </p:nvSpPr>
        <p:spPr>
          <a:xfrm>
            <a:off x="3851920" y="2420888"/>
            <a:ext cx="5043136" cy="576064"/>
          </a:xfrm>
        </p:spPr>
        <p:txBody>
          <a:bodyPr>
            <a:normAutofit/>
          </a:bodyPr>
          <a:lstStyle/>
          <a:p>
            <a:pPr algn="l"/>
            <a:r>
              <a:rPr lang="be-BY" i="1" smtClean="0">
                <a:solidFill>
                  <a:schemeClr val="tx2"/>
                </a:solidFill>
                <a:effectLst>
                  <a:outerShdw blurRad="38100" dist="38100" dir="2700000" algn="tl">
                    <a:srgbClr val="000000">
                      <a:alpha val="43137"/>
                    </a:srgbClr>
                  </a:outerShdw>
                </a:effectLst>
              </a:rPr>
              <a:t>Зәйнәб Биишеваның Ырымбурҙағы Башҡорт педтехникумында уҡыған саҡта төшкән фотоһы.</a:t>
            </a:r>
            <a:endParaRPr lang="ru-RU" i="1">
              <a:solidFill>
                <a:schemeClr val="tx2"/>
              </a:solidFill>
              <a:effectLst>
                <a:outerShdw blurRad="38100" dist="38100" dir="2700000" algn="tl">
                  <a:srgbClr val="000000">
                    <a:alpha val="43137"/>
                  </a:srgbClr>
                </a:outerShdw>
              </a:effectLst>
            </a:endParaRPr>
          </a:p>
        </p:txBody>
      </p:sp>
      <p:sp>
        <p:nvSpPr>
          <p:cNvPr id="5" name="Прямоугольник 4"/>
          <p:cNvSpPr/>
          <p:nvPr/>
        </p:nvSpPr>
        <p:spPr>
          <a:xfrm>
            <a:off x="611560" y="3071810"/>
            <a:ext cx="7632848" cy="2523768"/>
          </a:xfrm>
          <a:prstGeom prst="rect">
            <a:avLst/>
          </a:prstGeom>
        </p:spPr>
        <p:txBody>
          <a:bodyPr wrap="square">
            <a:spAutoFit/>
          </a:bodyPr>
          <a:lstStyle/>
          <a:p>
            <a:pPr>
              <a:buFontTx/>
              <a:buChar char="-"/>
            </a:pPr>
            <a:r>
              <a:rPr lang="be-BY" sz="2000" smtClean="0">
                <a:solidFill>
                  <a:schemeClr val="tx2"/>
                </a:solidFill>
                <a:effectLst>
                  <a:outerShdw blurRad="38100" dist="38100" dir="2700000" algn="tl">
                    <a:srgbClr val="000000">
                      <a:alpha val="43137"/>
                    </a:srgbClr>
                  </a:outerShdw>
                </a:effectLst>
                <a:latin typeface="a_Helver Bashkir" pitchFamily="34" charset="0"/>
                <a:cs typeface="Times New Roman" pitchFamily="18" charset="0"/>
              </a:rPr>
              <a:t>Шул йылдың йәйендә Зәйнәб Абдулла ҡыҙы Ырымбур өлкәһенең Ташлы ауылына әҙерлек курсында, аҙаҡтан Ырымбурҙа Башҡорт педагогия техникумында уҡый.</a:t>
            </a:r>
          </a:p>
          <a:p>
            <a:r>
              <a:rPr lang="be-BY" sz="2000" smtClean="0">
                <a:solidFill>
                  <a:schemeClr val="tx2"/>
                </a:solidFill>
                <a:effectLst>
                  <a:outerShdw blurRad="38100" dist="38100" dir="2700000" algn="tl">
                    <a:srgbClr val="000000">
                      <a:alpha val="43137"/>
                    </a:srgbClr>
                  </a:outerShdw>
                </a:effectLst>
                <a:latin typeface="a_Helver Bashkir" pitchFamily="34" charset="0"/>
                <a:cs typeface="Times New Roman" pitchFamily="18" charset="0"/>
              </a:rPr>
              <a:t>Уҡыу йылдарында ул әҙәбиәт менән ныҡлап ҡыҙыҡһына башлай,техникумда сығарылған </a:t>
            </a:r>
            <a:r>
              <a:rPr lang="ru-RU" sz="2000" smtClean="0">
                <a:solidFill>
                  <a:schemeClr val="tx2"/>
                </a:solidFill>
                <a:effectLst>
                  <a:outerShdw blurRad="38100" dist="38100" dir="2700000" algn="tl">
                    <a:srgbClr val="000000">
                      <a:alpha val="43137"/>
                    </a:srgbClr>
                  </a:outerShdw>
                </a:effectLst>
                <a:latin typeface="a_Helver Bashkir" pitchFamily="34" charset="0"/>
                <a:cs typeface="Times New Roman" pitchFamily="18" charset="0"/>
              </a:rPr>
              <a:t>«</a:t>
            </a:r>
            <a:r>
              <a:rPr lang="be-BY" sz="2000" smtClean="0">
                <a:solidFill>
                  <a:schemeClr val="tx2"/>
                </a:solidFill>
                <a:effectLst>
                  <a:outerShdw blurRad="38100" dist="38100" dir="2700000" algn="tl">
                    <a:srgbClr val="000000">
                      <a:alpha val="43137"/>
                    </a:srgbClr>
                  </a:outerShdw>
                </a:effectLst>
                <a:latin typeface="a_Helver Bashkir" pitchFamily="34" charset="0"/>
                <a:cs typeface="Times New Roman" pitchFamily="18" charset="0"/>
              </a:rPr>
              <a:t>Йәш быуын</a:t>
            </a:r>
            <a:r>
              <a:rPr lang="ru-RU" sz="2000" smtClean="0">
                <a:solidFill>
                  <a:schemeClr val="tx2"/>
                </a:solidFill>
                <a:effectLst>
                  <a:outerShdw blurRad="38100" dist="38100" dir="2700000" algn="tl">
                    <a:srgbClr val="000000">
                      <a:alpha val="43137"/>
                    </a:srgbClr>
                  </a:outerShdw>
                </a:effectLst>
                <a:latin typeface="a_Helver Bashkir" pitchFamily="34" charset="0"/>
                <a:cs typeface="Times New Roman" pitchFamily="18" charset="0"/>
              </a:rPr>
              <a:t>» </a:t>
            </a:r>
            <a:r>
              <a:rPr lang="ru-RU" sz="2000" err="1" smtClean="0">
                <a:solidFill>
                  <a:schemeClr val="tx2"/>
                </a:solidFill>
                <a:effectLst>
                  <a:outerShdw blurRad="38100" dist="38100" dir="2700000" algn="tl">
                    <a:srgbClr val="000000">
                      <a:alpha val="43137"/>
                    </a:srgbClr>
                  </a:outerShdw>
                </a:effectLst>
                <a:latin typeface="a_Helver Bashkir" pitchFamily="34" charset="0"/>
                <a:cs typeface="Times New Roman" pitchFamily="18" charset="0"/>
              </a:rPr>
              <a:t>журналына</a:t>
            </a:r>
            <a:r>
              <a:rPr lang="ru-RU" sz="2000" smtClean="0">
                <a:solidFill>
                  <a:schemeClr val="tx2"/>
                </a:solidFill>
                <a:effectLst>
                  <a:outerShdw blurRad="38100" dist="38100" dir="2700000" algn="tl">
                    <a:srgbClr val="000000">
                      <a:alpha val="43137"/>
                    </a:srgbClr>
                  </a:outerShdw>
                </a:effectLst>
                <a:latin typeface="a_Helver Bashkir" pitchFamily="34" charset="0"/>
                <a:cs typeface="Times New Roman" pitchFamily="18" charset="0"/>
              </a:rPr>
              <a:t> </a:t>
            </a:r>
            <a:r>
              <a:rPr lang="ru-RU" sz="2000" err="1" smtClean="0">
                <a:solidFill>
                  <a:schemeClr val="tx2"/>
                </a:solidFill>
                <a:effectLst>
                  <a:outerShdw blurRad="38100" dist="38100" dir="2700000" algn="tl">
                    <a:srgbClr val="000000">
                      <a:alpha val="43137"/>
                    </a:srgbClr>
                  </a:outerShdw>
                </a:effectLst>
                <a:latin typeface="a_Helver Bashkir" pitchFamily="34" charset="0"/>
                <a:cs typeface="Times New Roman" pitchFamily="18" charset="0"/>
              </a:rPr>
              <a:t>материалдар</a:t>
            </a:r>
            <a:r>
              <a:rPr lang="ru-RU" sz="2000" smtClean="0">
                <a:solidFill>
                  <a:schemeClr val="tx2"/>
                </a:solidFill>
                <a:effectLst>
                  <a:outerShdw blurRad="38100" dist="38100" dir="2700000" algn="tl">
                    <a:srgbClr val="000000">
                      <a:alpha val="43137"/>
                    </a:srgbClr>
                  </a:outerShdw>
                </a:effectLst>
                <a:latin typeface="a_Helver Bashkir" pitchFamily="34" charset="0"/>
                <a:cs typeface="Times New Roman" pitchFamily="18" charset="0"/>
              </a:rPr>
              <a:t> </a:t>
            </a:r>
            <a:r>
              <a:rPr lang="ru-RU" sz="2000" err="1" smtClean="0">
                <a:solidFill>
                  <a:schemeClr val="tx2"/>
                </a:solidFill>
                <a:effectLst>
                  <a:outerShdw blurRad="38100" dist="38100" dir="2700000" algn="tl">
                    <a:srgbClr val="000000">
                      <a:alpha val="43137"/>
                    </a:srgbClr>
                  </a:outerShdw>
                </a:effectLst>
                <a:latin typeface="a_Helver Bashkir" pitchFamily="34" charset="0"/>
                <a:cs typeface="Times New Roman" pitchFamily="18" charset="0"/>
              </a:rPr>
              <a:t>йыя</a:t>
            </a:r>
            <a:r>
              <a:rPr lang="ru-RU" sz="2000" smtClean="0">
                <a:solidFill>
                  <a:schemeClr val="tx2"/>
                </a:solidFill>
                <a:effectLst>
                  <a:outerShdw blurRad="38100" dist="38100" dir="2700000" algn="tl">
                    <a:srgbClr val="000000">
                      <a:alpha val="43137"/>
                    </a:srgbClr>
                  </a:outerShdw>
                </a:effectLst>
                <a:latin typeface="a_Helver Bashkir" pitchFamily="34" charset="0"/>
                <a:cs typeface="Times New Roman" pitchFamily="18" charset="0"/>
              </a:rPr>
              <a:t>, </a:t>
            </a:r>
            <a:r>
              <a:rPr lang="ru-RU" sz="2000" err="1" smtClean="0">
                <a:solidFill>
                  <a:schemeClr val="tx2"/>
                </a:solidFill>
                <a:effectLst>
                  <a:outerShdw blurRad="38100" dist="38100" dir="2700000" algn="tl">
                    <a:srgbClr val="000000">
                      <a:alpha val="43137"/>
                    </a:srgbClr>
                  </a:outerShdw>
                </a:effectLst>
                <a:latin typeface="a_Helver Bashkir" pitchFamily="34" charset="0"/>
                <a:cs typeface="Times New Roman" pitchFamily="18" charset="0"/>
              </a:rPr>
              <a:t>мәҡәләләр</a:t>
            </a:r>
            <a:r>
              <a:rPr lang="ru-RU" sz="2000" smtClean="0">
                <a:solidFill>
                  <a:schemeClr val="tx2"/>
                </a:solidFill>
                <a:effectLst>
                  <a:outerShdw blurRad="38100" dist="38100" dir="2700000" algn="tl">
                    <a:srgbClr val="000000">
                      <a:alpha val="43137"/>
                    </a:srgbClr>
                  </a:outerShdw>
                </a:effectLst>
                <a:latin typeface="a_Helver Bashkir" pitchFamily="34" charset="0"/>
                <a:cs typeface="Times New Roman" pitchFamily="18" charset="0"/>
              </a:rPr>
              <a:t> </a:t>
            </a:r>
            <a:r>
              <a:rPr lang="ru-RU" sz="2000" err="1" smtClean="0">
                <a:solidFill>
                  <a:schemeClr val="tx2"/>
                </a:solidFill>
                <a:effectLst>
                  <a:outerShdw blurRad="38100" dist="38100" dir="2700000" algn="tl">
                    <a:srgbClr val="000000">
                      <a:alpha val="43137"/>
                    </a:srgbClr>
                  </a:outerShdw>
                </a:effectLst>
                <a:latin typeface="a_Helver Bashkir" pitchFamily="34" charset="0"/>
                <a:cs typeface="Times New Roman" pitchFamily="18" charset="0"/>
              </a:rPr>
              <a:t>яҙа</a:t>
            </a:r>
            <a:r>
              <a:rPr lang="ru-RU" sz="2000" smtClean="0">
                <a:solidFill>
                  <a:schemeClr val="tx2"/>
                </a:solidFill>
                <a:effectLst>
                  <a:outerShdw blurRad="38100" dist="38100" dir="2700000" algn="tl">
                    <a:srgbClr val="000000">
                      <a:alpha val="43137"/>
                    </a:srgbClr>
                  </a:outerShdw>
                </a:effectLst>
                <a:latin typeface="a_Helver Bashkir" pitchFamily="34" charset="0"/>
                <a:cs typeface="Times New Roman" pitchFamily="18" charset="0"/>
              </a:rPr>
              <a:t>, </a:t>
            </a:r>
            <a:r>
              <a:rPr lang="ru-RU" sz="2000" err="1" smtClean="0">
                <a:solidFill>
                  <a:schemeClr val="tx2"/>
                </a:solidFill>
                <a:effectLst>
                  <a:outerShdw blurRad="38100" dist="38100" dir="2700000" algn="tl">
                    <a:srgbClr val="000000">
                      <a:alpha val="43137"/>
                    </a:srgbClr>
                  </a:outerShdw>
                </a:effectLst>
                <a:latin typeface="a_Helver Bashkir" pitchFamily="34" charset="0"/>
                <a:cs typeface="Times New Roman" pitchFamily="18" charset="0"/>
              </a:rPr>
              <a:t>онотолоп</a:t>
            </a:r>
            <a:r>
              <a:rPr lang="ru-RU" sz="2000" smtClean="0">
                <a:solidFill>
                  <a:schemeClr val="tx2"/>
                </a:solidFill>
                <a:effectLst>
                  <a:outerShdw blurRad="38100" dist="38100" dir="2700000" algn="tl">
                    <a:srgbClr val="000000">
                      <a:alpha val="43137"/>
                    </a:srgbClr>
                  </a:outerShdw>
                </a:effectLst>
                <a:latin typeface="a_Helver Bashkir" pitchFamily="34" charset="0"/>
                <a:cs typeface="Times New Roman" pitchFamily="18" charset="0"/>
              </a:rPr>
              <a:t> </a:t>
            </a:r>
            <a:r>
              <a:rPr lang="ru-RU" sz="2000" err="1" smtClean="0">
                <a:solidFill>
                  <a:schemeClr val="tx2"/>
                </a:solidFill>
                <a:effectLst>
                  <a:outerShdw blurRad="38100" dist="38100" dir="2700000" algn="tl">
                    <a:srgbClr val="000000">
                      <a:alpha val="43137"/>
                    </a:srgbClr>
                  </a:outerShdw>
                </a:effectLst>
                <a:latin typeface="a_Helver Bashkir" pitchFamily="34" charset="0"/>
                <a:cs typeface="Times New Roman" pitchFamily="18" charset="0"/>
              </a:rPr>
              <a:t>китеп</a:t>
            </a:r>
            <a:r>
              <a:rPr lang="ru-RU" sz="2000" smtClean="0">
                <a:solidFill>
                  <a:schemeClr val="tx2"/>
                </a:solidFill>
                <a:effectLst>
                  <a:outerShdw blurRad="38100" dist="38100" dir="2700000" algn="tl">
                    <a:srgbClr val="000000">
                      <a:alpha val="43137"/>
                    </a:srgbClr>
                  </a:outerShdw>
                </a:effectLst>
                <a:latin typeface="a_Helver Bashkir" pitchFamily="34" charset="0"/>
                <a:cs typeface="Times New Roman" pitchFamily="18" charset="0"/>
              </a:rPr>
              <a:t> </a:t>
            </a:r>
            <a:r>
              <a:rPr lang="ru-RU" sz="2000" err="1" smtClean="0">
                <a:solidFill>
                  <a:schemeClr val="tx2"/>
                </a:solidFill>
                <a:effectLst>
                  <a:outerShdw blurRad="38100" dist="38100" dir="2700000" algn="tl">
                    <a:srgbClr val="000000">
                      <a:alpha val="43137"/>
                    </a:srgbClr>
                  </a:outerShdw>
                </a:effectLst>
                <a:latin typeface="a_Helver Bashkir" pitchFamily="34" charset="0"/>
                <a:cs typeface="Times New Roman" pitchFamily="18" charset="0"/>
              </a:rPr>
              <a:t>китаптар</a:t>
            </a:r>
            <a:r>
              <a:rPr lang="ru-RU" sz="2000" smtClean="0">
                <a:solidFill>
                  <a:schemeClr val="tx2"/>
                </a:solidFill>
                <a:effectLst>
                  <a:outerShdw blurRad="38100" dist="38100" dir="2700000" algn="tl">
                    <a:srgbClr val="000000">
                      <a:alpha val="43137"/>
                    </a:srgbClr>
                  </a:outerShdw>
                </a:effectLst>
                <a:latin typeface="a_Helver Bashkir" pitchFamily="34" charset="0"/>
                <a:cs typeface="Times New Roman" pitchFamily="18" charset="0"/>
              </a:rPr>
              <a:t> </a:t>
            </a:r>
            <a:r>
              <a:rPr lang="ru-RU" sz="2000" err="1" smtClean="0">
                <a:solidFill>
                  <a:schemeClr val="tx2"/>
                </a:solidFill>
                <a:effectLst>
                  <a:outerShdw blurRad="38100" dist="38100" dir="2700000" algn="tl">
                    <a:srgbClr val="000000">
                      <a:alpha val="43137"/>
                    </a:srgbClr>
                  </a:outerShdw>
                </a:effectLst>
                <a:latin typeface="a_Helver Bashkir" pitchFamily="34" charset="0"/>
                <a:cs typeface="Times New Roman" pitchFamily="18" charset="0"/>
              </a:rPr>
              <a:t>уҡый</a:t>
            </a:r>
            <a:r>
              <a:rPr lang="ru-RU" sz="2000" smtClean="0">
                <a:solidFill>
                  <a:schemeClr val="tx2"/>
                </a:solidFill>
                <a:effectLst>
                  <a:outerShdw blurRad="38100" dist="38100" dir="2700000" algn="tl">
                    <a:srgbClr val="000000">
                      <a:alpha val="43137"/>
                    </a:srgbClr>
                  </a:outerShdw>
                </a:effectLst>
                <a:latin typeface="a_Helver Bashkir" pitchFamily="34" charset="0"/>
                <a:cs typeface="Times New Roman" pitchFamily="18" charset="0"/>
              </a:rPr>
              <a:t>.  </a:t>
            </a:r>
            <a:endParaRPr lang="be-BY" sz="2000" smtClean="0">
              <a:solidFill>
                <a:schemeClr val="tx2"/>
              </a:solidFill>
              <a:effectLst>
                <a:outerShdw blurRad="38100" dist="38100" dir="2700000" algn="tl">
                  <a:srgbClr val="000000">
                    <a:alpha val="43137"/>
                  </a:srgbClr>
                </a:outerShdw>
              </a:effectLst>
              <a:latin typeface="a_Helver Bashkir" pitchFamily="34" charset="0"/>
              <a:cs typeface="Times New Roman" pitchFamily="18" charset="0"/>
            </a:endParaRPr>
          </a:p>
          <a:p>
            <a:pPr>
              <a:buFontTx/>
              <a:buChar char="-"/>
            </a:pPr>
            <a:endParaRPr lang="be-BY" smtClean="0">
              <a:solidFill>
                <a:schemeClr val="tx2"/>
              </a:solidFill>
              <a:effectLst>
                <a:outerShdw blurRad="38100" dist="38100" dir="2700000" algn="tl">
                  <a:srgbClr val="000000">
                    <a:alpha val="43137"/>
                  </a:srgbClr>
                </a:outerShdw>
              </a:effectLst>
            </a:endParaRPr>
          </a:p>
        </p:txBody>
      </p:sp>
    </p:spTree>
  </p:cSld>
  <p:clrMapOvr>
    <a:masterClrMapping/>
  </p:clrMapOvr>
  <p:transition>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714348" y="928670"/>
            <a:ext cx="7915276" cy="4857784"/>
          </a:xfrm>
        </p:spPr>
        <p:txBody>
          <a:bodyPr>
            <a:normAutofit fontScale="85000" lnSpcReduction="10000"/>
          </a:bodyPr>
          <a:lstStyle/>
          <a:p>
            <a:pPr algn="l">
              <a:buFontTx/>
              <a:buChar char="-"/>
            </a:pPr>
            <a:r>
              <a:rPr lang="be-BY" sz="2800" smtClean="0">
                <a:solidFill>
                  <a:schemeClr val="tx2"/>
                </a:solidFill>
                <a:effectLst>
                  <a:outerShdw blurRad="38100" dist="38100" dir="2700000" algn="tl">
                    <a:srgbClr val="000000">
                      <a:alpha val="43137"/>
                    </a:srgbClr>
                  </a:outerShdw>
                </a:effectLst>
                <a:latin typeface="a_Helver Bashkir" pitchFamily="34" charset="0"/>
                <a:cs typeface="Times New Roman" pitchFamily="18" charset="0"/>
              </a:rPr>
              <a:t>1929-1931 йылдарҙа Зәйнәб Биишева Баймаҡ районы Темәс ауылында уҡытыусы булып эшләй.</a:t>
            </a:r>
            <a:endParaRPr lang="en-US" sz="2800" smtClean="0">
              <a:solidFill>
                <a:schemeClr val="tx2"/>
              </a:solidFill>
              <a:effectLst>
                <a:outerShdw blurRad="38100" dist="38100" dir="2700000" algn="tl">
                  <a:srgbClr val="000000">
                    <a:alpha val="43137"/>
                  </a:srgbClr>
                </a:outerShdw>
              </a:effectLst>
              <a:latin typeface="a_Helver Bashkir" pitchFamily="34" charset="0"/>
              <a:cs typeface="Times New Roman" pitchFamily="18" charset="0"/>
            </a:endParaRPr>
          </a:p>
          <a:p>
            <a:pPr algn="l">
              <a:buFontTx/>
              <a:buChar char="-"/>
            </a:pPr>
            <a:endParaRPr lang="be-BY" sz="2800" smtClean="0">
              <a:solidFill>
                <a:schemeClr val="tx2"/>
              </a:solidFill>
              <a:effectLst>
                <a:outerShdw blurRad="38100" dist="38100" dir="2700000" algn="tl">
                  <a:srgbClr val="000000">
                    <a:alpha val="43137"/>
                  </a:srgbClr>
                </a:outerShdw>
              </a:effectLst>
              <a:latin typeface="a_Helver Bashkir" pitchFamily="34" charset="0"/>
              <a:cs typeface="Times New Roman" pitchFamily="18" charset="0"/>
            </a:endParaRPr>
          </a:p>
          <a:p>
            <a:pPr algn="l">
              <a:buFontTx/>
              <a:buChar char="-"/>
            </a:pPr>
            <a:r>
              <a:rPr lang="be-BY" sz="2800" smtClean="0">
                <a:solidFill>
                  <a:schemeClr val="tx2"/>
                </a:solidFill>
                <a:effectLst>
                  <a:outerShdw blurRad="38100" dist="38100" dir="2700000" algn="tl">
                    <a:srgbClr val="000000">
                      <a:alpha val="43137"/>
                    </a:srgbClr>
                  </a:outerShdw>
                </a:effectLst>
                <a:latin typeface="a_Helver Bashkir" pitchFamily="34" charset="0"/>
                <a:cs typeface="Times New Roman" pitchFamily="18" charset="0"/>
              </a:rPr>
              <a:t>1931 йылда Өфөлә уҡытыусыларҙың квалификацияһын камиллаштырыу курсын үткәндән һуң, Башҡортостан  китап нәшриәтенә эшкә ҡала.</a:t>
            </a:r>
          </a:p>
          <a:p>
            <a:pPr algn="l">
              <a:buFontTx/>
              <a:buChar char="-"/>
            </a:pPr>
            <a:endParaRPr lang="be-BY" sz="2800" smtClean="0">
              <a:solidFill>
                <a:schemeClr val="tx2"/>
              </a:solidFill>
              <a:effectLst>
                <a:outerShdw blurRad="38100" dist="38100" dir="2700000" algn="tl">
                  <a:srgbClr val="000000">
                    <a:alpha val="43137"/>
                  </a:srgbClr>
                </a:outerShdw>
              </a:effectLst>
              <a:latin typeface="a_Helver Bashkir" pitchFamily="34" charset="0"/>
              <a:cs typeface="Times New Roman" pitchFamily="18" charset="0"/>
            </a:endParaRPr>
          </a:p>
          <a:p>
            <a:pPr algn="l">
              <a:buFontTx/>
              <a:buChar char="-"/>
            </a:pPr>
            <a:r>
              <a:rPr lang="be-BY" sz="2800" smtClean="0">
                <a:solidFill>
                  <a:schemeClr val="tx2"/>
                </a:solidFill>
                <a:effectLst>
                  <a:outerShdw blurRad="38100" dist="38100" dir="2700000" algn="tl">
                    <a:srgbClr val="000000">
                      <a:alpha val="43137"/>
                    </a:srgbClr>
                  </a:outerShdw>
                </a:effectLst>
                <a:latin typeface="a_Helver Bashkir" pitchFamily="34" charset="0"/>
                <a:cs typeface="Times New Roman" pitchFamily="18" charset="0"/>
              </a:rPr>
              <a:t>1938- 1951 йылдарҙа – төрлө гәзиттәрҙә, комитеттарҙа эшләй.</a:t>
            </a:r>
            <a:endParaRPr lang="en-US" sz="2800" smtClean="0">
              <a:solidFill>
                <a:schemeClr val="tx2"/>
              </a:solidFill>
              <a:effectLst>
                <a:outerShdw blurRad="38100" dist="38100" dir="2700000" algn="tl">
                  <a:srgbClr val="000000">
                    <a:alpha val="43137"/>
                  </a:srgbClr>
                </a:outerShdw>
              </a:effectLst>
              <a:latin typeface="a_Helver Bashkir" pitchFamily="34" charset="0"/>
              <a:cs typeface="Times New Roman" pitchFamily="18" charset="0"/>
            </a:endParaRPr>
          </a:p>
          <a:p>
            <a:pPr algn="l">
              <a:buFontTx/>
              <a:buChar char="-"/>
            </a:pPr>
            <a:endParaRPr lang="be-BY" sz="2800" smtClean="0">
              <a:solidFill>
                <a:schemeClr val="tx2"/>
              </a:solidFill>
              <a:effectLst>
                <a:outerShdw blurRad="38100" dist="38100" dir="2700000" algn="tl">
                  <a:srgbClr val="000000">
                    <a:alpha val="43137"/>
                  </a:srgbClr>
                </a:outerShdw>
              </a:effectLst>
              <a:latin typeface="a_Helver Bashkir" pitchFamily="34" charset="0"/>
              <a:cs typeface="Times New Roman" pitchFamily="18" charset="0"/>
            </a:endParaRPr>
          </a:p>
          <a:p>
            <a:pPr algn="l">
              <a:buFontTx/>
              <a:buChar char="-"/>
            </a:pPr>
            <a:r>
              <a:rPr lang="be-BY" sz="2800" smtClean="0">
                <a:solidFill>
                  <a:schemeClr val="tx2"/>
                </a:solidFill>
                <a:effectLst>
                  <a:outerShdw blurRad="38100" dist="38100" dir="2700000" algn="tl">
                    <a:srgbClr val="000000">
                      <a:alpha val="43137"/>
                    </a:srgbClr>
                  </a:outerShdw>
                </a:effectLst>
                <a:latin typeface="a_Helver Bashkir" pitchFamily="34" charset="0"/>
                <a:cs typeface="Times New Roman" pitchFamily="18" charset="0"/>
              </a:rPr>
              <a:t>1951 йылдан һуң Зәйнәб Абдулла ҡыҙы профессиональ яҙыусы.</a:t>
            </a:r>
            <a:endParaRPr lang="ru-RU" sz="2800" smtClean="0">
              <a:solidFill>
                <a:schemeClr val="tx2"/>
              </a:solidFill>
              <a:effectLst>
                <a:outerShdw blurRad="38100" dist="38100" dir="2700000" algn="tl">
                  <a:srgbClr val="000000">
                    <a:alpha val="43137"/>
                  </a:srgbClr>
                </a:outerShdw>
              </a:effectLst>
              <a:latin typeface="a_Helver Bashkir" pitchFamily="34" charset="0"/>
              <a:cs typeface="Times New Roman" pitchFamily="18" charset="0"/>
            </a:endParaRPr>
          </a:p>
        </p:txBody>
      </p:sp>
    </p:spTree>
  </p:cSld>
  <p:clrMapOvr>
    <a:masterClrMapping/>
  </p:clrMapOvr>
  <p:transition>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be-BY" sz="7200" smtClean="0">
                <a:solidFill>
                  <a:srgbClr val="0070C0"/>
                </a:solidFill>
              </a:rPr>
              <a:t>Ғаиләһе</a:t>
            </a:r>
            <a:endParaRPr lang="ru-RU" sz="7200">
              <a:solidFill>
                <a:srgbClr val="0070C0"/>
              </a:solidFill>
            </a:endParaRPr>
          </a:p>
        </p:txBody>
      </p:sp>
      <p:sp>
        <p:nvSpPr>
          <p:cNvPr id="4" name="Текст 3"/>
          <p:cNvSpPr>
            <a:spLocks noGrp="1"/>
          </p:cNvSpPr>
          <p:nvPr>
            <p:ph type="body" idx="1"/>
          </p:nvPr>
        </p:nvSpPr>
        <p:spPr>
          <a:xfrm>
            <a:off x="3857620" y="1428736"/>
            <a:ext cx="5072098" cy="5072098"/>
          </a:xfrm>
        </p:spPr>
        <p:txBody>
          <a:bodyPr/>
          <a:lstStyle/>
          <a:p>
            <a:r>
              <a:rPr lang="ru-RU" sz="1800" cap="none" smtClean="0">
                <a:solidFill>
                  <a:schemeClr val="tx2"/>
                </a:solidFill>
                <a:effectLst>
                  <a:outerShdw blurRad="38100" dist="38100" dir="2700000" algn="tl">
                    <a:srgbClr val="000000">
                      <a:alpha val="43137"/>
                    </a:srgbClr>
                  </a:outerShdw>
                </a:effectLst>
                <a:latin typeface="a_Helver Bashkir" pitchFamily="34" charset="0"/>
              </a:rPr>
              <a:t>Зәйнәб Абдулла ҡыҙының ире </a:t>
            </a:r>
            <a:r>
              <a:rPr lang="be-BY" sz="1800" cap="none" err="1" smtClean="0">
                <a:solidFill>
                  <a:schemeClr val="tx2"/>
                </a:solidFill>
                <a:effectLst>
                  <a:outerShdw blurRad="38100" dist="38100" dir="2700000" algn="tl">
                    <a:srgbClr val="000000">
                      <a:alpha val="43137"/>
                    </a:srgbClr>
                  </a:outerShdw>
                </a:effectLst>
                <a:latin typeface="a_Helver Bashkir" pitchFamily="34" charset="0"/>
              </a:rPr>
              <a:t>Ғ</a:t>
            </a:r>
            <a:r>
              <a:rPr lang="ru-RU" sz="1800" cap="none" smtClean="0">
                <a:solidFill>
                  <a:schemeClr val="tx2"/>
                </a:solidFill>
                <a:effectLst>
                  <a:outerShdw blurRad="38100" dist="38100" dir="2700000" algn="tl">
                    <a:srgbClr val="000000">
                      <a:alpha val="43137"/>
                    </a:srgbClr>
                  </a:outerShdw>
                </a:effectLst>
                <a:latin typeface="a_Helver Bashkir" pitchFamily="34" charset="0"/>
              </a:rPr>
              <a:t>әзиз </a:t>
            </a:r>
            <a:r>
              <a:rPr lang="ru-RU" sz="1800" cap="none" err="1" smtClean="0">
                <a:solidFill>
                  <a:schemeClr val="tx2"/>
                </a:solidFill>
                <a:effectLst>
                  <a:outerShdw blurRad="38100" dist="38100" dir="2700000" algn="tl">
                    <a:srgbClr val="000000">
                      <a:alpha val="43137"/>
                    </a:srgbClr>
                  </a:outerShdw>
                </a:effectLst>
                <a:latin typeface="a_Helver Bashkir" pitchFamily="34" charset="0"/>
              </a:rPr>
              <a:t>Әминев</a:t>
            </a:r>
            <a:r>
              <a:rPr lang="ru-RU" sz="1800" cap="none" smtClean="0">
                <a:solidFill>
                  <a:schemeClr val="tx2"/>
                </a:solidFill>
                <a:effectLst>
                  <a:outerShdw blurRad="38100" dist="38100" dir="2700000" algn="tl">
                    <a:srgbClr val="000000">
                      <a:alpha val="43137"/>
                    </a:srgbClr>
                  </a:outerShdw>
                </a:effectLst>
                <a:latin typeface="a_Helver Bashkir" pitchFamily="34" charset="0"/>
              </a:rPr>
              <a:t> </a:t>
            </a:r>
            <a:r>
              <a:rPr lang="ru-RU" sz="1800" cap="none" err="1" smtClean="0">
                <a:solidFill>
                  <a:schemeClr val="tx2"/>
                </a:solidFill>
                <a:effectLst>
                  <a:outerShdw blurRad="38100" dist="38100" dir="2700000" algn="tl">
                    <a:srgbClr val="000000">
                      <a:alpha val="43137"/>
                    </a:srgbClr>
                  </a:outerShdw>
                </a:effectLst>
                <a:latin typeface="a_Helver Bashkir" pitchFamily="34" charset="0"/>
              </a:rPr>
              <a:t>һуғышта</a:t>
            </a:r>
            <a:r>
              <a:rPr lang="ru-RU" sz="1800" cap="none" smtClean="0">
                <a:solidFill>
                  <a:schemeClr val="tx2"/>
                </a:solidFill>
                <a:effectLst>
                  <a:outerShdw blurRad="38100" dist="38100" dir="2700000" algn="tl">
                    <a:srgbClr val="000000">
                      <a:alpha val="43137"/>
                    </a:srgbClr>
                  </a:outerShdw>
                </a:effectLst>
                <a:latin typeface="a_Helver Bashkir" pitchFamily="34" charset="0"/>
              </a:rPr>
              <a:t> </a:t>
            </a:r>
            <a:r>
              <a:rPr lang="ru-RU" sz="1800" cap="none" err="1" smtClean="0">
                <a:solidFill>
                  <a:schemeClr val="tx2"/>
                </a:solidFill>
                <a:effectLst>
                  <a:outerShdw blurRad="38100" dist="38100" dir="2700000" algn="tl">
                    <a:srgbClr val="000000">
                      <a:alpha val="43137"/>
                    </a:srgbClr>
                  </a:outerShdw>
                </a:effectLst>
                <a:latin typeface="a_Helver Bashkir" pitchFamily="34" charset="0"/>
              </a:rPr>
              <a:t>ҡатнаша</a:t>
            </a:r>
            <a:r>
              <a:rPr lang="ru-RU" sz="1800" cap="none" smtClean="0">
                <a:solidFill>
                  <a:schemeClr val="tx2"/>
                </a:solidFill>
                <a:effectLst>
                  <a:outerShdw blurRad="38100" dist="38100" dir="2700000" algn="tl">
                    <a:srgbClr val="000000">
                      <a:alpha val="43137"/>
                    </a:srgbClr>
                  </a:outerShdw>
                </a:effectLst>
                <a:latin typeface="a_Helver Bashkir" pitchFamily="34" charset="0"/>
              </a:rPr>
              <a:t>, орден-миҙалдар </a:t>
            </a:r>
            <a:r>
              <a:rPr lang="ru-RU" sz="1800" cap="none" err="1" smtClean="0">
                <a:solidFill>
                  <a:schemeClr val="tx2"/>
                </a:solidFill>
                <a:effectLst>
                  <a:outerShdw blurRad="38100" dist="38100" dir="2700000" algn="tl">
                    <a:srgbClr val="000000">
                      <a:alpha val="43137"/>
                    </a:srgbClr>
                  </a:outerShdw>
                </a:effectLst>
                <a:latin typeface="a_Helver Bashkir" pitchFamily="34" charset="0"/>
              </a:rPr>
              <a:t>менән</a:t>
            </a:r>
            <a:r>
              <a:rPr lang="ru-RU" sz="1800" cap="none" smtClean="0">
                <a:solidFill>
                  <a:schemeClr val="tx2"/>
                </a:solidFill>
                <a:effectLst>
                  <a:outerShdw blurRad="38100" dist="38100" dir="2700000" algn="tl">
                    <a:srgbClr val="000000">
                      <a:alpha val="43137"/>
                    </a:srgbClr>
                  </a:outerShdw>
                </a:effectLst>
                <a:latin typeface="a_Helver Bashkir" pitchFamily="34" charset="0"/>
              </a:rPr>
              <a:t> </a:t>
            </a:r>
            <a:r>
              <a:rPr lang="ru-RU" sz="1800" cap="none" err="1" smtClean="0">
                <a:solidFill>
                  <a:schemeClr val="tx2"/>
                </a:solidFill>
                <a:effectLst>
                  <a:outerShdw blurRad="38100" dist="38100" dir="2700000" algn="tl">
                    <a:srgbClr val="000000">
                      <a:alpha val="43137"/>
                    </a:srgbClr>
                  </a:outerShdw>
                </a:effectLst>
                <a:latin typeface="a_Helver Bashkir" pitchFamily="34" charset="0"/>
              </a:rPr>
              <a:t>наградлана</a:t>
            </a:r>
            <a:r>
              <a:rPr lang="ru-RU" sz="1800" cap="none" smtClean="0">
                <a:solidFill>
                  <a:schemeClr val="tx2"/>
                </a:solidFill>
                <a:effectLst>
                  <a:outerShdw blurRad="38100" dist="38100" dir="2700000" algn="tl">
                    <a:srgbClr val="000000">
                      <a:alpha val="43137"/>
                    </a:srgbClr>
                  </a:outerShdw>
                </a:effectLst>
                <a:latin typeface="a_Helver Bashkir" pitchFamily="34" charset="0"/>
              </a:rPr>
              <a:t>, </a:t>
            </a:r>
            <a:r>
              <a:rPr lang="ru-RU" sz="1800" cap="none" err="1" smtClean="0">
                <a:solidFill>
                  <a:schemeClr val="tx2"/>
                </a:solidFill>
                <a:effectLst>
                  <a:outerShdw blurRad="38100" dist="38100" dir="2700000" algn="tl">
                    <a:srgbClr val="000000">
                      <a:alpha val="43137"/>
                    </a:srgbClr>
                  </a:outerShdw>
                </a:effectLst>
                <a:latin typeface="a_Helver Bashkir" pitchFamily="34" charset="0"/>
              </a:rPr>
              <a:t>ҡаты</a:t>
            </a:r>
            <a:r>
              <a:rPr lang="ru-RU" sz="1800" cap="none" smtClean="0">
                <a:solidFill>
                  <a:schemeClr val="tx2"/>
                </a:solidFill>
                <a:effectLst>
                  <a:outerShdw blurRad="38100" dist="38100" dir="2700000" algn="tl">
                    <a:srgbClr val="000000">
                      <a:alpha val="43137"/>
                    </a:srgbClr>
                  </a:outerShdw>
                </a:effectLst>
                <a:latin typeface="a_Helver Bashkir" pitchFamily="34" charset="0"/>
              </a:rPr>
              <a:t> </a:t>
            </a:r>
            <a:r>
              <a:rPr lang="ru-RU" sz="1800" cap="none" err="1" smtClean="0">
                <a:solidFill>
                  <a:schemeClr val="tx2"/>
                </a:solidFill>
                <a:effectLst>
                  <a:outerShdw blurRad="38100" dist="38100" dir="2700000" algn="tl">
                    <a:srgbClr val="000000">
                      <a:alpha val="43137"/>
                    </a:srgbClr>
                  </a:outerShdw>
                </a:effectLst>
                <a:latin typeface="a_Helver Bashkir" pitchFamily="34" charset="0"/>
              </a:rPr>
              <a:t>яралар</a:t>
            </a:r>
            <a:r>
              <a:rPr lang="ru-RU" sz="1800" cap="none" smtClean="0">
                <a:solidFill>
                  <a:schemeClr val="tx2"/>
                </a:solidFill>
                <a:effectLst>
                  <a:outerShdw blurRad="38100" dist="38100" dir="2700000" algn="tl">
                    <a:srgbClr val="000000">
                      <a:alpha val="43137"/>
                    </a:srgbClr>
                  </a:outerShdw>
                </a:effectLst>
                <a:latin typeface="a_Helver Bashkir" pitchFamily="34" charset="0"/>
              </a:rPr>
              <a:t>  </a:t>
            </a:r>
            <a:r>
              <a:rPr lang="ru-RU" sz="1800" cap="none" err="1" smtClean="0">
                <a:solidFill>
                  <a:schemeClr val="tx2"/>
                </a:solidFill>
                <a:effectLst>
                  <a:outerShdw blurRad="38100" dist="38100" dir="2700000" algn="tl">
                    <a:srgbClr val="000000">
                      <a:alpha val="43137"/>
                    </a:srgbClr>
                  </a:outerShdw>
                </a:effectLst>
                <a:latin typeface="a_Helver Bashkir" pitchFamily="34" charset="0"/>
              </a:rPr>
              <a:t>алып</a:t>
            </a:r>
            <a:r>
              <a:rPr lang="ru-RU" sz="1800" cap="none" smtClean="0">
                <a:solidFill>
                  <a:schemeClr val="tx2"/>
                </a:solidFill>
                <a:effectLst>
                  <a:outerShdw blurRad="38100" dist="38100" dir="2700000" algn="tl">
                    <a:srgbClr val="000000">
                      <a:alpha val="43137"/>
                    </a:srgbClr>
                  </a:outerShdw>
                </a:effectLst>
                <a:latin typeface="a_Helver Bashkir" pitchFamily="34" charset="0"/>
              </a:rPr>
              <a:t>, </a:t>
            </a:r>
            <a:r>
              <a:rPr lang="ru-RU" sz="1800" cap="none" err="1" smtClean="0">
                <a:solidFill>
                  <a:schemeClr val="tx2"/>
                </a:solidFill>
                <a:effectLst>
                  <a:outerShdw blurRad="38100" dist="38100" dir="2700000" algn="tl">
                    <a:srgbClr val="000000">
                      <a:alpha val="43137"/>
                    </a:srgbClr>
                  </a:outerShdw>
                </a:effectLst>
                <a:latin typeface="a_Helver Bashkir" pitchFamily="34" charset="0"/>
              </a:rPr>
              <a:t>икенсе</a:t>
            </a:r>
            <a:r>
              <a:rPr lang="ru-RU" sz="1800" cap="none" smtClean="0">
                <a:solidFill>
                  <a:schemeClr val="tx2"/>
                </a:solidFill>
                <a:effectLst>
                  <a:outerShdw blurRad="38100" dist="38100" dir="2700000" algn="tl">
                    <a:srgbClr val="000000">
                      <a:alpha val="43137"/>
                    </a:srgbClr>
                  </a:outerShdw>
                </a:effectLst>
                <a:latin typeface="a_Helver Bashkir" pitchFamily="34" charset="0"/>
              </a:rPr>
              <a:t> </a:t>
            </a:r>
            <a:r>
              <a:rPr lang="ru-RU" sz="1800" cap="none" err="1" smtClean="0">
                <a:solidFill>
                  <a:schemeClr val="tx2"/>
                </a:solidFill>
                <a:effectLst>
                  <a:outerShdw blurRad="38100" dist="38100" dir="2700000" algn="tl">
                    <a:srgbClr val="000000">
                      <a:alpha val="43137"/>
                    </a:srgbClr>
                  </a:outerShdw>
                </a:effectLst>
                <a:latin typeface="a_Helver Bashkir" pitchFamily="34" charset="0"/>
              </a:rPr>
              <a:t>төркөм</a:t>
            </a:r>
            <a:r>
              <a:rPr lang="ru-RU" sz="1800" cap="none" smtClean="0">
                <a:solidFill>
                  <a:schemeClr val="tx2"/>
                </a:solidFill>
                <a:effectLst>
                  <a:outerShdw blurRad="38100" dist="38100" dir="2700000" algn="tl">
                    <a:srgbClr val="000000">
                      <a:alpha val="43137"/>
                    </a:srgbClr>
                  </a:outerShdw>
                </a:effectLst>
                <a:latin typeface="a_Helver Bashkir" pitchFamily="34" charset="0"/>
              </a:rPr>
              <a:t> инвалиды </a:t>
            </a:r>
            <a:r>
              <a:rPr lang="ru-RU" sz="1800" cap="none" err="1" smtClean="0">
                <a:solidFill>
                  <a:schemeClr val="tx2"/>
                </a:solidFill>
                <a:effectLst>
                  <a:outerShdw blurRad="38100" dist="38100" dir="2700000" algn="tl">
                    <a:srgbClr val="000000">
                      <a:alpha val="43137"/>
                    </a:srgbClr>
                  </a:outerShdw>
                </a:effectLst>
                <a:latin typeface="a_Helver Bashkir" pitchFamily="34" charset="0"/>
              </a:rPr>
              <a:t>булып</a:t>
            </a:r>
            <a:r>
              <a:rPr lang="ru-RU" sz="1800" cap="none" smtClean="0">
                <a:solidFill>
                  <a:schemeClr val="tx2"/>
                </a:solidFill>
                <a:effectLst>
                  <a:outerShdw blurRad="38100" dist="38100" dir="2700000" algn="tl">
                    <a:srgbClr val="000000">
                      <a:alpha val="43137"/>
                    </a:srgbClr>
                  </a:outerShdw>
                </a:effectLst>
                <a:latin typeface="a_Helver Bashkir" pitchFamily="34" charset="0"/>
              </a:rPr>
              <a:t> </a:t>
            </a:r>
            <a:r>
              <a:rPr lang="ru-RU" sz="1800" cap="none" err="1" smtClean="0">
                <a:solidFill>
                  <a:schemeClr val="tx2"/>
                </a:solidFill>
                <a:effectLst>
                  <a:outerShdw blurRad="38100" dist="38100" dir="2700000" algn="tl">
                    <a:srgbClr val="000000">
                      <a:alpha val="43137"/>
                    </a:srgbClr>
                  </a:outerShdw>
                </a:effectLst>
                <a:latin typeface="a_Helver Bashkir" pitchFamily="34" charset="0"/>
              </a:rPr>
              <a:t>ҡайта</a:t>
            </a:r>
            <a:r>
              <a:rPr lang="ru-RU" sz="1800" cap="none" smtClean="0">
                <a:solidFill>
                  <a:schemeClr val="tx2"/>
                </a:solidFill>
                <a:effectLst>
                  <a:outerShdw blurRad="38100" dist="38100" dir="2700000" algn="tl">
                    <a:srgbClr val="000000">
                      <a:alpha val="43137"/>
                    </a:srgbClr>
                  </a:outerShdw>
                </a:effectLst>
                <a:latin typeface="a_Helver Bashkir" pitchFamily="34" charset="0"/>
              </a:rPr>
              <a:t>. Зәйнәб </a:t>
            </a:r>
            <a:r>
              <a:rPr lang="ru-RU" sz="1800" cap="none" err="1" smtClean="0">
                <a:solidFill>
                  <a:schemeClr val="tx2"/>
                </a:solidFill>
                <a:effectLst>
                  <a:outerShdw blurRad="38100" dist="38100" dir="2700000" algn="tl">
                    <a:srgbClr val="000000">
                      <a:alpha val="43137"/>
                    </a:srgbClr>
                  </a:outerShdw>
                </a:effectLst>
                <a:latin typeface="a_Helver Bashkir" pitchFamily="34" charset="0"/>
              </a:rPr>
              <a:t>апай</a:t>
            </a:r>
            <a:r>
              <a:rPr lang="ru-RU" sz="1800" cap="none" smtClean="0">
                <a:solidFill>
                  <a:schemeClr val="tx2"/>
                </a:solidFill>
                <a:effectLst>
                  <a:outerShdw blurRad="38100" dist="38100" dir="2700000" algn="tl">
                    <a:srgbClr val="000000">
                      <a:alpha val="43137"/>
                    </a:srgbClr>
                  </a:outerShdw>
                </a:effectLst>
                <a:latin typeface="a_Helver Bashkir" pitchFamily="34" charset="0"/>
              </a:rPr>
              <a:t> </a:t>
            </a:r>
            <a:r>
              <a:rPr lang="ru-RU" sz="1800" cap="none" err="1" smtClean="0">
                <a:solidFill>
                  <a:schemeClr val="tx2"/>
                </a:solidFill>
                <a:effectLst>
                  <a:outerShdw blurRad="38100" dist="38100" dir="2700000" algn="tl">
                    <a:srgbClr val="000000">
                      <a:alpha val="43137"/>
                    </a:srgbClr>
                  </a:outerShdw>
                </a:effectLst>
                <a:latin typeface="a_Helver Bashkir" pitchFamily="34" charset="0"/>
              </a:rPr>
              <a:t>байтаҡ</a:t>
            </a:r>
            <a:r>
              <a:rPr lang="ru-RU" sz="1800" cap="none" smtClean="0">
                <a:solidFill>
                  <a:schemeClr val="tx2"/>
                </a:solidFill>
                <a:effectLst>
                  <a:outerShdw blurRad="38100" dist="38100" dir="2700000" algn="tl">
                    <a:srgbClr val="000000">
                      <a:alpha val="43137"/>
                    </a:srgbClr>
                  </a:outerShdw>
                </a:effectLst>
                <a:latin typeface="a_Helver Bashkir" pitchFamily="34" charset="0"/>
              </a:rPr>
              <a:t> </a:t>
            </a:r>
            <a:r>
              <a:rPr lang="ru-RU" sz="1800" cap="none" err="1" smtClean="0">
                <a:solidFill>
                  <a:schemeClr val="tx2"/>
                </a:solidFill>
                <a:effectLst>
                  <a:outerShdw blurRad="38100" dist="38100" dir="2700000" algn="tl">
                    <a:srgbClr val="000000">
                      <a:alpha val="43137"/>
                    </a:srgbClr>
                  </a:outerShdw>
                </a:effectLst>
                <a:latin typeface="a_Helver Bashkir" pitchFamily="34" charset="0"/>
              </a:rPr>
              <a:t>йылдар</a:t>
            </a:r>
            <a:r>
              <a:rPr lang="ru-RU" sz="1800" cap="none" smtClean="0">
                <a:solidFill>
                  <a:schemeClr val="tx2"/>
                </a:solidFill>
                <a:effectLst>
                  <a:outerShdw blurRad="38100" dist="38100" dir="2700000" algn="tl">
                    <a:srgbClr val="000000">
                      <a:alpha val="43137"/>
                    </a:srgbClr>
                  </a:outerShdw>
                </a:effectLst>
                <a:latin typeface="a_Helver Bashkir" pitchFamily="34" charset="0"/>
              </a:rPr>
              <a:t> </a:t>
            </a:r>
            <a:r>
              <a:rPr lang="ru-RU" sz="1800" cap="none" err="1" smtClean="0">
                <a:solidFill>
                  <a:schemeClr val="tx2"/>
                </a:solidFill>
                <a:effectLst>
                  <a:outerShdw blurRad="38100" dist="38100" dir="2700000" algn="tl">
                    <a:srgbClr val="000000">
                      <a:alpha val="43137"/>
                    </a:srgbClr>
                  </a:outerShdw>
                </a:effectLst>
                <a:latin typeface="a_Helver Bashkir" pitchFamily="34" charset="0"/>
              </a:rPr>
              <a:t>ауырыу</a:t>
            </a:r>
            <a:r>
              <a:rPr lang="ru-RU" sz="1800" cap="none" smtClean="0">
                <a:solidFill>
                  <a:schemeClr val="tx2"/>
                </a:solidFill>
                <a:effectLst>
                  <a:outerShdw blurRad="38100" dist="38100" dir="2700000" algn="tl">
                    <a:srgbClr val="000000">
                      <a:alpha val="43137"/>
                    </a:srgbClr>
                  </a:outerShdw>
                </a:effectLst>
                <a:latin typeface="a_Helver Bashkir" pitchFamily="34" charset="0"/>
              </a:rPr>
              <a:t> </a:t>
            </a:r>
            <a:r>
              <a:rPr lang="ru-RU" sz="1800" cap="none" err="1" smtClean="0">
                <a:solidFill>
                  <a:schemeClr val="tx2"/>
                </a:solidFill>
                <a:effectLst>
                  <a:outerShdw blurRad="38100" dist="38100" dir="2700000" algn="tl">
                    <a:srgbClr val="000000">
                      <a:alpha val="43137"/>
                    </a:srgbClr>
                  </a:outerShdw>
                </a:effectLst>
                <a:latin typeface="a_Helver Bashkir" pitchFamily="34" charset="0"/>
              </a:rPr>
              <a:t>ирен</a:t>
            </a:r>
            <a:r>
              <a:rPr lang="ru-RU" sz="1800" cap="none" smtClean="0">
                <a:solidFill>
                  <a:schemeClr val="tx2"/>
                </a:solidFill>
                <a:effectLst>
                  <a:outerShdw blurRad="38100" dist="38100" dir="2700000" algn="tl">
                    <a:srgbClr val="000000">
                      <a:alpha val="43137"/>
                    </a:srgbClr>
                  </a:outerShdw>
                </a:effectLst>
                <a:latin typeface="a_Helver Bashkir" pitchFamily="34" charset="0"/>
              </a:rPr>
              <a:t>, </a:t>
            </a:r>
            <a:r>
              <a:rPr lang="ru-RU" sz="1800" cap="none" err="1" smtClean="0">
                <a:solidFill>
                  <a:schemeClr val="tx2"/>
                </a:solidFill>
                <a:effectLst>
                  <a:outerShdw blurRad="38100" dist="38100" dir="2700000" algn="tl">
                    <a:srgbClr val="000000">
                      <a:alpha val="43137"/>
                    </a:srgbClr>
                  </a:outerShdw>
                </a:effectLst>
                <a:latin typeface="a_Helver Bashkir" pitchFamily="34" charset="0"/>
              </a:rPr>
              <a:t>етем</a:t>
            </a:r>
            <a:r>
              <a:rPr lang="ru-RU" sz="1800" cap="none" smtClean="0">
                <a:solidFill>
                  <a:schemeClr val="tx2"/>
                </a:solidFill>
                <a:effectLst>
                  <a:outerShdw blurRad="38100" dist="38100" dir="2700000" algn="tl">
                    <a:srgbClr val="000000">
                      <a:alpha val="43137"/>
                    </a:srgbClr>
                  </a:outerShdw>
                </a:effectLst>
                <a:latin typeface="a_Helver Bashkir" pitchFamily="34" charset="0"/>
              </a:rPr>
              <a:t> </a:t>
            </a:r>
            <a:r>
              <a:rPr lang="ru-RU" sz="1800" cap="none" err="1" smtClean="0">
                <a:solidFill>
                  <a:schemeClr val="tx2"/>
                </a:solidFill>
                <a:effectLst>
                  <a:outerShdw blurRad="38100" dist="38100" dir="2700000" algn="tl">
                    <a:srgbClr val="000000">
                      <a:alpha val="43137"/>
                    </a:srgbClr>
                  </a:outerShdw>
                </a:effectLst>
                <a:latin typeface="a_Helver Bashkir" pitchFamily="34" charset="0"/>
              </a:rPr>
              <a:t>апаһын</a:t>
            </a:r>
            <a:r>
              <a:rPr lang="ru-RU" sz="1800" cap="none" smtClean="0">
                <a:solidFill>
                  <a:schemeClr val="tx2"/>
                </a:solidFill>
                <a:effectLst>
                  <a:outerShdw blurRad="38100" dist="38100" dir="2700000" algn="tl">
                    <a:srgbClr val="000000">
                      <a:alpha val="43137"/>
                    </a:srgbClr>
                  </a:outerShdw>
                </a:effectLst>
                <a:latin typeface="a_Helver Bashkir" pitchFamily="34" charset="0"/>
              </a:rPr>
              <a:t>  </a:t>
            </a:r>
            <a:r>
              <a:rPr lang="ru-RU" sz="1800" cap="none" err="1" smtClean="0">
                <a:solidFill>
                  <a:schemeClr val="tx2"/>
                </a:solidFill>
                <a:effectLst>
                  <a:outerShdw blurRad="38100" dist="38100" dir="2700000" algn="tl">
                    <a:srgbClr val="000000">
                      <a:alpha val="43137"/>
                    </a:srgbClr>
                  </a:outerShdw>
                </a:effectLst>
                <a:latin typeface="a_Helver Bashkir" pitchFamily="34" charset="0"/>
              </a:rPr>
              <a:t>ҡарай</a:t>
            </a:r>
            <a:r>
              <a:rPr lang="ru-RU" sz="1800" cap="none" smtClean="0">
                <a:solidFill>
                  <a:schemeClr val="tx2"/>
                </a:solidFill>
                <a:effectLst>
                  <a:outerShdw blurRad="38100" dist="38100" dir="2700000" algn="tl">
                    <a:srgbClr val="000000">
                      <a:alpha val="43137"/>
                    </a:srgbClr>
                  </a:outerShdw>
                </a:effectLst>
                <a:latin typeface="a_Helver Bashkir" pitchFamily="34" charset="0"/>
              </a:rPr>
              <a:t>, </a:t>
            </a:r>
            <a:r>
              <a:rPr lang="ru-RU" sz="1800" cap="none" err="1" smtClean="0">
                <a:solidFill>
                  <a:schemeClr val="tx2"/>
                </a:solidFill>
                <a:effectLst>
                  <a:outerShdw blurRad="38100" dist="38100" dir="2700000" algn="tl">
                    <a:srgbClr val="000000">
                      <a:alpha val="43137"/>
                    </a:srgbClr>
                  </a:outerShdw>
                </a:effectLst>
                <a:latin typeface="a_Helver Bashkir" pitchFamily="34" charset="0"/>
              </a:rPr>
              <a:t>өс</a:t>
            </a:r>
            <a:r>
              <a:rPr lang="ru-RU" sz="1800" cap="none" smtClean="0">
                <a:solidFill>
                  <a:schemeClr val="tx2"/>
                </a:solidFill>
                <a:effectLst>
                  <a:outerShdw blurRad="38100" dist="38100" dir="2700000" algn="tl">
                    <a:srgbClr val="000000">
                      <a:alpha val="43137"/>
                    </a:srgbClr>
                  </a:outerShdw>
                </a:effectLst>
                <a:latin typeface="a_Helver Bashkir" pitchFamily="34" charset="0"/>
              </a:rPr>
              <a:t> </a:t>
            </a:r>
            <a:r>
              <a:rPr lang="ru-RU" sz="1800" cap="none" err="1" smtClean="0">
                <a:solidFill>
                  <a:schemeClr val="tx2"/>
                </a:solidFill>
                <a:effectLst>
                  <a:outerShdw blurRad="38100" dist="38100" dir="2700000" algn="tl">
                    <a:srgbClr val="000000">
                      <a:alpha val="43137"/>
                    </a:srgbClr>
                  </a:outerShdw>
                </a:effectLst>
                <a:latin typeface="a_Helver Bashkir" pitchFamily="34" charset="0"/>
              </a:rPr>
              <a:t>улын</a:t>
            </a:r>
            <a:r>
              <a:rPr lang="ru-RU" sz="1800" cap="none" smtClean="0">
                <a:solidFill>
                  <a:schemeClr val="tx2"/>
                </a:solidFill>
                <a:effectLst>
                  <a:outerShdw blurRad="38100" dist="38100" dir="2700000" algn="tl">
                    <a:srgbClr val="000000">
                      <a:alpha val="43137"/>
                    </a:srgbClr>
                  </a:outerShdw>
                </a:effectLst>
                <a:latin typeface="a_Helver Bashkir" pitchFamily="34" charset="0"/>
              </a:rPr>
              <a:t> </a:t>
            </a:r>
            <a:r>
              <a:rPr lang="ru-RU" sz="1800" cap="none" err="1" smtClean="0">
                <a:solidFill>
                  <a:schemeClr val="tx2"/>
                </a:solidFill>
                <a:effectLst>
                  <a:outerShdw blurRad="38100" dist="38100" dir="2700000" algn="tl">
                    <a:srgbClr val="000000">
                      <a:alpha val="43137"/>
                    </a:srgbClr>
                  </a:outerShdw>
                </a:effectLst>
                <a:latin typeface="a_Helver Bashkir" pitchFamily="34" charset="0"/>
              </a:rPr>
              <a:t>аяҡҡа</a:t>
            </a:r>
            <a:r>
              <a:rPr lang="ru-RU" sz="1800" cap="none" smtClean="0">
                <a:solidFill>
                  <a:schemeClr val="tx2"/>
                </a:solidFill>
                <a:effectLst>
                  <a:outerShdw blurRad="38100" dist="38100" dir="2700000" algn="tl">
                    <a:srgbClr val="000000">
                      <a:alpha val="43137"/>
                    </a:srgbClr>
                  </a:outerShdw>
                </a:effectLst>
                <a:latin typeface="a_Helver Bashkir" pitchFamily="34" charset="0"/>
              </a:rPr>
              <a:t> </a:t>
            </a:r>
            <a:r>
              <a:rPr lang="ru-RU" sz="1800" cap="none" err="1" smtClean="0">
                <a:solidFill>
                  <a:schemeClr val="tx2"/>
                </a:solidFill>
                <a:effectLst>
                  <a:outerShdw blurRad="38100" dist="38100" dir="2700000" algn="tl">
                    <a:srgbClr val="000000">
                      <a:alpha val="43137"/>
                    </a:srgbClr>
                  </a:outerShdw>
                </a:effectLst>
                <a:latin typeface="a_Helver Bashkir" pitchFamily="34" charset="0"/>
              </a:rPr>
              <a:t>баҫтыра</a:t>
            </a:r>
            <a:r>
              <a:rPr lang="ru-RU" sz="1800" cap="none" smtClean="0">
                <a:solidFill>
                  <a:schemeClr val="tx2"/>
                </a:solidFill>
                <a:effectLst>
                  <a:outerShdw blurRad="38100" dist="38100" dir="2700000" algn="tl">
                    <a:srgbClr val="000000">
                      <a:alpha val="43137"/>
                    </a:srgbClr>
                  </a:outerShdw>
                </a:effectLst>
                <a:latin typeface="a_Helver Bashkir" pitchFamily="34" charset="0"/>
              </a:rPr>
              <a:t>. </a:t>
            </a:r>
            <a:r>
              <a:rPr lang="ru-RU" sz="1800" cap="none" err="1" smtClean="0">
                <a:solidFill>
                  <a:schemeClr val="tx2"/>
                </a:solidFill>
                <a:effectLst>
                  <a:outerShdw blurRad="38100" dist="38100" dir="2700000" algn="tl">
                    <a:srgbClr val="000000">
                      <a:alpha val="43137"/>
                    </a:srgbClr>
                  </a:outerShdw>
                </a:effectLst>
                <a:latin typeface="a_Helver Bashkir" pitchFamily="34" charset="0"/>
              </a:rPr>
              <a:t>Бөгөн</a:t>
            </a:r>
            <a:r>
              <a:rPr lang="ru-RU" sz="1800" cap="none" smtClean="0">
                <a:solidFill>
                  <a:schemeClr val="tx2"/>
                </a:solidFill>
                <a:effectLst>
                  <a:outerShdw blurRad="38100" dist="38100" dir="2700000" algn="tl">
                    <a:srgbClr val="000000">
                      <a:alpha val="43137"/>
                    </a:srgbClr>
                  </a:outerShdw>
                </a:effectLst>
                <a:latin typeface="a_Helver Bashkir" pitchFamily="34" charset="0"/>
              </a:rPr>
              <a:t> </a:t>
            </a:r>
            <a:r>
              <a:rPr lang="ru-RU" sz="1800" cap="none" err="1" smtClean="0">
                <a:solidFill>
                  <a:schemeClr val="tx2"/>
                </a:solidFill>
                <a:effectLst>
                  <a:outerShdw blurRad="38100" dist="38100" dir="2700000" algn="tl">
                    <a:srgbClr val="000000">
                      <a:alpha val="43137"/>
                    </a:srgbClr>
                  </a:outerShdw>
                </a:effectLst>
                <a:latin typeface="a_Helver Bashkir" pitchFamily="34" charset="0"/>
              </a:rPr>
              <a:t>оло</a:t>
            </a:r>
            <a:r>
              <a:rPr lang="ru-RU" sz="1800" cap="none" smtClean="0">
                <a:solidFill>
                  <a:schemeClr val="tx2"/>
                </a:solidFill>
                <a:effectLst>
                  <a:outerShdw blurRad="38100" dist="38100" dir="2700000" algn="tl">
                    <a:srgbClr val="000000">
                      <a:alpha val="43137"/>
                    </a:srgbClr>
                  </a:outerShdw>
                </a:effectLst>
                <a:latin typeface="a_Helver Bashkir" pitchFamily="34" charset="0"/>
              </a:rPr>
              <a:t> </a:t>
            </a:r>
            <a:r>
              <a:rPr lang="ru-RU" sz="1800" cap="none" err="1" smtClean="0">
                <a:solidFill>
                  <a:schemeClr val="tx2"/>
                </a:solidFill>
                <a:effectLst>
                  <a:outerShdw blurRad="38100" dist="38100" dir="2700000" algn="tl">
                    <a:srgbClr val="000000">
                      <a:alpha val="43137"/>
                    </a:srgbClr>
                  </a:outerShdw>
                </a:effectLst>
                <a:latin typeface="a_Helver Bashkir" pitchFamily="34" charset="0"/>
              </a:rPr>
              <a:t>улы</a:t>
            </a:r>
            <a:r>
              <a:rPr lang="ru-RU" sz="1800" cap="none" smtClean="0">
                <a:solidFill>
                  <a:schemeClr val="tx2"/>
                </a:solidFill>
                <a:effectLst>
                  <a:outerShdw blurRad="38100" dist="38100" dir="2700000" algn="tl">
                    <a:srgbClr val="000000">
                      <a:alpha val="43137"/>
                    </a:srgbClr>
                  </a:outerShdw>
                </a:effectLst>
                <a:latin typeface="a_Helver Bashkir" pitchFamily="34" charset="0"/>
              </a:rPr>
              <a:t> Тельман </a:t>
            </a:r>
            <a:r>
              <a:rPr lang="ru-RU" sz="1800" cap="none" err="1" smtClean="0">
                <a:solidFill>
                  <a:schemeClr val="tx2"/>
                </a:solidFill>
                <a:effectLst>
                  <a:outerShdw blurRad="38100" dist="38100" dir="2700000" algn="tl">
                    <a:srgbClr val="000000">
                      <a:alpha val="43137"/>
                    </a:srgbClr>
                  </a:outerShdw>
                </a:effectLst>
                <a:latin typeface="a_Helver Bashkir" pitchFamily="34" charset="0"/>
              </a:rPr>
              <a:t>Әминев</a:t>
            </a:r>
            <a:r>
              <a:rPr lang="ru-RU" sz="1800" cap="none" smtClean="0">
                <a:solidFill>
                  <a:schemeClr val="tx2"/>
                </a:solidFill>
                <a:effectLst>
                  <a:outerShdw blurRad="38100" dist="38100" dir="2700000" algn="tl">
                    <a:srgbClr val="000000">
                      <a:alpha val="43137"/>
                    </a:srgbClr>
                  </a:outerShdw>
                </a:effectLst>
                <a:latin typeface="a_Helver Bashkir" pitchFamily="34" charset="0"/>
              </a:rPr>
              <a:t> – химия </a:t>
            </a:r>
            <a:r>
              <a:rPr lang="ru-RU" sz="1800" cap="none" err="1" smtClean="0">
                <a:solidFill>
                  <a:schemeClr val="tx2"/>
                </a:solidFill>
                <a:effectLst>
                  <a:outerShdw blurRad="38100" dist="38100" dir="2700000" algn="tl">
                    <a:srgbClr val="000000">
                      <a:alpha val="43137"/>
                    </a:srgbClr>
                  </a:outerShdw>
                </a:effectLst>
                <a:latin typeface="a_Helver Bashkir" pitchFamily="34" charset="0"/>
              </a:rPr>
              <a:t>фәндәре</a:t>
            </a:r>
            <a:r>
              <a:rPr lang="ru-RU" sz="1800" cap="none" smtClean="0">
                <a:solidFill>
                  <a:schemeClr val="tx2"/>
                </a:solidFill>
                <a:effectLst>
                  <a:outerShdw blurRad="38100" dist="38100" dir="2700000" algn="tl">
                    <a:srgbClr val="000000">
                      <a:alpha val="43137"/>
                    </a:srgbClr>
                  </a:outerShdw>
                </a:effectLst>
                <a:latin typeface="a_Helver Bashkir" pitchFamily="34" charset="0"/>
              </a:rPr>
              <a:t> </a:t>
            </a:r>
            <a:r>
              <a:rPr lang="ru-RU" sz="1800" cap="none" err="1" smtClean="0">
                <a:solidFill>
                  <a:schemeClr val="tx2"/>
                </a:solidFill>
                <a:effectLst>
                  <a:outerShdw blurRad="38100" dist="38100" dir="2700000" algn="tl">
                    <a:srgbClr val="000000">
                      <a:alpha val="43137"/>
                    </a:srgbClr>
                  </a:outerShdw>
                </a:effectLst>
                <a:latin typeface="a_Helver Bashkir" pitchFamily="34" charset="0"/>
              </a:rPr>
              <a:t>докторы</a:t>
            </a:r>
            <a:r>
              <a:rPr lang="ru-RU" sz="1800" cap="none" smtClean="0">
                <a:solidFill>
                  <a:schemeClr val="tx2"/>
                </a:solidFill>
                <a:effectLst>
                  <a:outerShdw blurRad="38100" dist="38100" dir="2700000" algn="tl">
                    <a:srgbClr val="000000">
                      <a:alpha val="43137"/>
                    </a:srgbClr>
                  </a:outerShdw>
                </a:effectLst>
                <a:latin typeface="a_Helver Bashkir" pitchFamily="34" charset="0"/>
              </a:rPr>
              <a:t>, профессор, </a:t>
            </a:r>
            <a:r>
              <a:rPr lang="ru-RU" sz="1800" cap="none" err="1" smtClean="0">
                <a:solidFill>
                  <a:schemeClr val="tx2"/>
                </a:solidFill>
                <a:effectLst>
                  <a:outerShdw blurRad="38100" dist="38100" dir="2700000" algn="tl">
                    <a:srgbClr val="000000">
                      <a:alpha val="43137"/>
                    </a:srgbClr>
                  </a:outerShdw>
                </a:effectLst>
                <a:latin typeface="a_Helver Bashkir" pitchFamily="34" charset="0"/>
              </a:rPr>
              <a:t>Рәсәй</a:t>
            </a:r>
            <a:r>
              <a:rPr lang="ru-RU" sz="1800" cap="none" smtClean="0">
                <a:solidFill>
                  <a:schemeClr val="tx2"/>
                </a:solidFill>
                <a:effectLst>
                  <a:outerShdw blurRad="38100" dist="38100" dir="2700000" algn="tl">
                    <a:srgbClr val="000000">
                      <a:alpha val="43137"/>
                    </a:srgbClr>
                  </a:outerShdw>
                </a:effectLst>
                <a:latin typeface="a_Helver Bashkir" pitchFamily="34" charset="0"/>
              </a:rPr>
              <a:t> </a:t>
            </a:r>
            <a:r>
              <a:rPr lang="ru-RU" sz="1800" cap="none" err="1" smtClean="0">
                <a:solidFill>
                  <a:schemeClr val="tx2"/>
                </a:solidFill>
                <a:effectLst>
                  <a:outerShdw blurRad="38100" dist="38100" dir="2700000" algn="tl">
                    <a:srgbClr val="000000">
                      <a:alpha val="43137"/>
                    </a:srgbClr>
                  </a:outerShdw>
                </a:effectLst>
                <a:latin typeface="a_Helver Bashkir" pitchFamily="34" charset="0"/>
              </a:rPr>
              <a:t>тәбиғәт</a:t>
            </a:r>
            <a:r>
              <a:rPr lang="ru-RU" sz="1800" cap="none" smtClean="0">
                <a:solidFill>
                  <a:schemeClr val="tx2"/>
                </a:solidFill>
                <a:effectLst>
                  <a:outerShdw blurRad="38100" dist="38100" dir="2700000" algn="tl">
                    <a:srgbClr val="000000">
                      <a:alpha val="43137"/>
                    </a:srgbClr>
                  </a:outerShdw>
                </a:effectLst>
                <a:latin typeface="a_Helver Bashkir" pitchFamily="34" charset="0"/>
              </a:rPr>
              <a:t> </a:t>
            </a:r>
            <a:r>
              <a:rPr lang="ru-RU" sz="1800" cap="none" err="1" smtClean="0">
                <a:solidFill>
                  <a:schemeClr val="tx2"/>
                </a:solidFill>
                <a:effectLst>
                  <a:outerShdw blurRad="38100" dist="38100" dir="2700000" algn="tl">
                    <a:srgbClr val="000000">
                      <a:alpha val="43137"/>
                    </a:srgbClr>
                  </a:outerShdw>
                </a:effectLst>
                <a:latin typeface="a_Helver Bashkir" pitchFamily="34" charset="0"/>
              </a:rPr>
              <a:t>фәндәре</a:t>
            </a:r>
            <a:r>
              <a:rPr lang="ru-RU" sz="1800" cap="none" smtClean="0">
                <a:solidFill>
                  <a:schemeClr val="tx2"/>
                </a:solidFill>
                <a:effectLst>
                  <a:outerShdw blurRad="38100" dist="38100" dir="2700000" algn="tl">
                    <a:srgbClr val="000000">
                      <a:alpha val="43137"/>
                    </a:srgbClr>
                  </a:outerShdw>
                </a:effectLst>
                <a:latin typeface="a_Helver Bashkir" pitchFamily="34" charset="0"/>
              </a:rPr>
              <a:t> </a:t>
            </a:r>
            <a:r>
              <a:rPr lang="ru-RU" sz="1800" cap="none" err="1" smtClean="0">
                <a:solidFill>
                  <a:schemeClr val="tx2"/>
                </a:solidFill>
                <a:effectLst>
                  <a:outerShdw blurRad="38100" dist="38100" dir="2700000" algn="tl">
                    <a:srgbClr val="000000">
                      <a:alpha val="43137"/>
                    </a:srgbClr>
                  </a:outerShdw>
                </a:effectLst>
                <a:latin typeface="a_Helver Bashkir" pitchFamily="34" charset="0"/>
              </a:rPr>
              <a:t>академияһында</a:t>
            </a:r>
            <a:r>
              <a:rPr lang="ru-RU" sz="1800" cap="none" smtClean="0">
                <a:solidFill>
                  <a:schemeClr val="tx2"/>
                </a:solidFill>
                <a:effectLst>
                  <a:outerShdw blurRad="38100" dist="38100" dir="2700000" algn="tl">
                    <a:srgbClr val="000000">
                      <a:alpha val="43137"/>
                    </a:srgbClr>
                  </a:outerShdw>
                </a:effectLst>
                <a:latin typeface="a_Helver Bashkir" pitchFamily="34" charset="0"/>
              </a:rPr>
              <a:t> </a:t>
            </a:r>
            <a:r>
              <a:rPr lang="ru-RU" sz="1800" cap="none" err="1" smtClean="0">
                <a:solidFill>
                  <a:schemeClr val="tx2"/>
                </a:solidFill>
                <a:effectLst>
                  <a:outerShdw blurRad="38100" dist="38100" dir="2700000" algn="tl">
                    <a:srgbClr val="000000">
                      <a:alpha val="43137"/>
                    </a:srgbClr>
                  </a:outerShdw>
                </a:effectLst>
                <a:latin typeface="a_Helver Bashkir" pitchFamily="34" charset="0"/>
              </a:rPr>
              <a:t>эшләй</a:t>
            </a:r>
            <a:r>
              <a:rPr lang="ru-RU" sz="1800" cap="none" smtClean="0">
                <a:solidFill>
                  <a:schemeClr val="tx2"/>
                </a:solidFill>
                <a:effectLst>
                  <a:outerShdw blurRad="38100" dist="38100" dir="2700000" algn="tl">
                    <a:srgbClr val="000000">
                      <a:alpha val="43137"/>
                    </a:srgbClr>
                  </a:outerShdw>
                </a:effectLst>
                <a:latin typeface="a_Helver Bashkir" pitchFamily="34" charset="0"/>
              </a:rPr>
              <a:t>, </a:t>
            </a:r>
            <a:r>
              <a:rPr lang="ru-RU" sz="1800" cap="none" err="1" smtClean="0">
                <a:solidFill>
                  <a:schemeClr val="tx2"/>
                </a:solidFill>
                <a:effectLst>
                  <a:outerShdw blurRad="38100" dist="38100" dir="2700000" algn="tl">
                    <a:srgbClr val="000000">
                      <a:alpha val="43137"/>
                    </a:srgbClr>
                  </a:outerShdw>
                </a:effectLst>
                <a:latin typeface="a_Helver Bashkir" pitchFamily="34" charset="0"/>
              </a:rPr>
              <a:t>уртансыһы</a:t>
            </a:r>
            <a:r>
              <a:rPr lang="ru-RU" sz="1800" cap="none" smtClean="0">
                <a:solidFill>
                  <a:schemeClr val="tx2"/>
                </a:solidFill>
                <a:effectLst>
                  <a:outerShdw blurRad="38100" dist="38100" dir="2700000" algn="tl">
                    <a:srgbClr val="000000">
                      <a:alpha val="43137"/>
                    </a:srgbClr>
                  </a:outerShdw>
                </a:effectLst>
                <a:latin typeface="a_Helver Bashkir" pitchFamily="34" charset="0"/>
              </a:rPr>
              <a:t> </a:t>
            </a:r>
            <a:r>
              <a:rPr lang="ru-RU" sz="1800" cap="none" err="1" smtClean="0">
                <a:solidFill>
                  <a:schemeClr val="tx2"/>
                </a:solidFill>
                <a:effectLst>
                  <a:outerShdw blurRad="38100" dist="38100" dir="2700000" algn="tl">
                    <a:srgbClr val="000000">
                      <a:alpha val="43137"/>
                    </a:srgbClr>
                  </a:outerShdw>
                </a:effectLst>
                <a:latin typeface="a_Helver Bashkir" pitchFamily="34" charset="0"/>
              </a:rPr>
              <a:t>Юлай</a:t>
            </a:r>
            <a:r>
              <a:rPr lang="ru-RU" sz="1800" cap="none" smtClean="0">
                <a:solidFill>
                  <a:schemeClr val="tx2"/>
                </a:solidFill>
                <a:effectLst>
                  <a:outerShdw blurRad="38100" dist="38100" dir="2700000" algn="tl">
                    <a:srgbClr val="000000">
                      <a:alpha val="43137"/>
                    </a:srgbClr>
                  </a:outerShdw>
                </a:effectLst>
                <a:latin typeface="a_Helver Bashkir" pitchFamily="34" charset="0"/>
              </a:rPr>
              <a:t>– </a:t>
            </a:r>
            <a:r>
              <a:rPr lang="ru-RU" sz="1800" cap="none" err="1" smtClean="0">
                <a:solidFill>
                  <a:schemeClr val="tx2"/>
                </a:solidFill>
                <a:effectLst>
                  <a:outerShdw blurRad="38100" dist="38100" dir="2700000" algn="tl">
                    <a:srgbClr val="000000">
                      <a:alpha val="43137"/>
                    </a:srgbClr>
                  </a:outerShdw>
                </a:effectLst>
                <a:latin typeface="a_Helver Bashkir" pitchFamily="34" charset="0"/>
              </a:rPr>
              <a:t>шулай</a:t>
            </a:r>
            <a:r>
              <a:rPr lang="ru-RU" sz="1800" cap="none" smtClean="0">
                <a:solidFill>
                  <a:schemeClr val="tx2"/>
                </a:solidFill>
                <a:effectLst>
                  <a:outerShdw blurRad="38100" dist="38100" dir="2700000" algn="tl">
                    <a:srgbClr val="000000">
                      <a:alpha val="43137"/>
                    </a:srgbClr>
                  </a:outerShdw>
                </a:effectLst>
                <a:latin typeface="a_Helver Bashkir" pitchFamily="34" charset="0"/>
              </a:rPr>
              <a:t> </a:t>
            </a:r>
            <a:r>
              <a:rPr lang="ru-RU" sz="1800" cap="none" err="1" smtClean="0">
                <a:solidFill>
                  <a:schemeClr val="tx2"/>
                </a:solidFill>
                <a:effectLst>
                  <a:outerShdw blurRad="38100" dist="38100" dir="2700000" algn="tl">
                    <a:srgbClr val="000000">
                      <a:alpha val="43137"/>
                    </a:srgbClr>
                  </a:outerShdw>
                </a:effectLst>
                <a:latin typeface="a_Helver Bashkir" pitchFamily="34" charset="0"/>
              </a:rPr>
              <a:t>уҡ</a:t>
            </a:r>
            <a:r>
              <a:rPr lang="ru-RU" sz="1800" cap="none" smtClean="0">
                <a:solidFill>
                  <a:schemeClr val="tx2"/>
                </a:solidFill>
                <a:effectLst>
                  <a:outerShdw blurRad="38100" dist="38100" dir="2700000" algn="tl">
                    <a:srgbClr val="000000">
                      <a:alpha val="43137"/>
                    </a:srgbClr>
                  </a:outerShdw>
                </a:effectLst>
                <a:latin typeface="a_Helver Bashkir" pitchFamily="34" charset="0"/>
              </a:rPr>
              <a:t> </a:t>
            </a:r>
            <a:r>
              <a:rPr lang="ru-RU" sz="1800" cap="none" err="1" smtClean="0">
                <a:solidFill>
                  <a:schemeClr val="tx2"/>
                </a:solidFill>
                <a:effectLst>
                  <a:outerShdw blurRad="38100" dist="38100" dir="2700000" algn="tl">
                    <a:srgbClr val="000000">
                      <a:alpha val="43137"/>
                    </a:srgbClr>
                  </a:outerShdw>
                </a:effectLst>
                <a:latin typeface="a_Helver Bashkir" pitchFamily="34" charset="0"/>
              </a:rPr>
              <a:t>ғалим</a:t>
            </a:r>
            <a:r>
              <a:rPr lang="ru-RU" sz="1800" cap="none" smtClean="0">
                <a:solidFill>
                  <a:schemeClr val="tx2"/>
                </a:solidFill>
                <a:effectLst>
                  <a:outerShdw blurRad="38100" dist="38100" dir="2700000" algn="tl">
                    <a:srgbClr val="000000">
                      <a:alpha val="43137"/>
                    </a:srgbClr>
                  </a:outerShdw>
                </a:effectLst>
                <a:latin typeface="a_Helver Bashkir" pitchFamily="34" charset="0"/>
              </a:rPr>
              <a:t>, </a:t>
            </a:r>
            <a:r>
              <a:rPr lang="ru-RU" sz="1800" cap="none" err="1" smtClean="0">
                <a:solidFill>
                  <a:schemeClr val="tx2"/>
                </a:solidFill>
                <a:effectLst>
                  <a:outerShdw blurRad="38100" dist="38100" dir="2700000" algn="tl">
                    <a:srgbClr val="000000">
                      <a:alpha val="43137"/>
                    </a:srgbClr>
                  </a:outerShdw>
                </a:effectLst>
                <a:latin typeface="a_Helver Bashkir" pitchFamily="34" charset="0"/>
              </a:rPr>
              <a:t>тәбиғәт</a:t>
            </a:r>
            <a:r>
              <a:rPr lang="ru-RU" sz="1800" cap="none" smtClean="0">
                <a:solidFill>
                  <a:schemeClr val="tx2"/>
                </a:solidFill>
                <a:effectLst>
                  <a:outerShdw blurRad="38100" dist="38100" dir="2700000" algn="tl">
                    <a:srgbClr val="000000">
                      <a:alpha val="43137"/>
                    </a:srgbClr>
                  </a:outerShdw>
                </a:effectLst>
                <a:latin typeface="a_Helver Bashkir" pitchFamily="34" charset="0"/>
              </a:rPr>
              <a:t> </a:t>
            </a:r>
            <a:r>
              <a:rPr lang="ru-RU" sz="1800" cap="none" err="1" smtClean="0">
                <a:solidFill>
                  <a:schemeClr val="tx2"/>
                </a:solidFill>
                <a:effectLst>
                  <a:outerShdw blurRad="38100" dist="38100" dir="2700000" algn="tl">
                    <a:srgbClr val="000000">
                      <a:alpha val="43137"/>
                    </a:srgbClr>
                  </a:outerShdw>
                </a:effectLst>
                <a:latin typeface="a_Helver Bashkir" pitchFamily="34" charset="0"/>
              </a:rPr>
              <a:t>фәндәре</a:t>
            </a:r>
            <a:r>
              <a:rPr lang="ru-RU" sz="1800" cap="none" smtClean="0">
                <a:solidFill>
                  <a:schemeClr val="tx2"/>
                </a:solidFill>
                <a:effectLst>
                  <a:outerShdw blurRad="38100" dist="38100" dir="2700000" algn="tl">
                    <a:srgbClr val="000000">
                      <a:alpha val="43137"/>
                    </a:srgbClr>
                  </a:outerShdw>
                </a:effectLst>
                <a:latin typeface="a_Helver Bashkir" pitchFamily="34" charset="0"/>
              </a:rPr>
              <a:t> кандидаты, </a:t>
            </a:r>
            <a:r>
              <a:rPr lang="ru-RU" sz="1800" cap="none" err="1" smtClean="0">
                <a:solidFill>
                  <a:schemeClr val="tx2"/>
                </a:solidFill>
                <a:effectLst>
                  <a:outerShdw blurRad="38100" dist="38100" dir="2700000" algn="tl">
                    <a:srgbClr val="000000">
                      <a:alpha val="43137"/>
                    </a:srgbClr>
                  </a:outerShdw>
                </a:effectLst>
                <a:latin typeface="a_Helver Bashkir" pitchFamily="34" charset="0"/>
              </a:rPr>
              <a:t>әсәһенең</a:t>
            </a:r>
            <a:r>
              <a:rPr lang="ru-RU" sz="1800" cap="none" smtClean="0">
                <a:solidFill>
                  <a:schemeClr val="tx2"/>
                </a:solidFill>
                <a:effectLst>
                  <a:outerShdw blurRad="38100" dist="38100" dir="2700000" algn="tl">
                    <a:srgbClr val="000000">
                      <a:alpha val="43137"/>
                    </a:srgbClr>
                  </a:outerShdw>
                </a:effectLst>
                <a:latin typeface="a_Helver Bashkir" pitchFamily="34" charset="0"/>
              </a:rPr>
              <a:t> </a:t>
            </a:r>
            <a:r>
              <a:rPr lang="ru-RU" sz="1800" cap="none" err="1" smtClean="0">
                <a:solidFill>
                  <a:schemeClr val="tx2"/>
                </a:solidFill>
                <a:effectLst>
                  <a:outerShdw blurRad="38100" dist="38100" dir="2700000" algn="tl">
                    <a:srgbClr val="000000">
                      <a:alpha val="43137"/>
                    </a:srgbClr>
                  </a:outerShdw>
                </a:effectLst>
                <a:latin typeface="a_Helver Bashkir" pitchFamily="34" charset="0"/>
              </a:rPr>
              <a:t>әҫәрҙәрен</a:t>
            </a:r>
            <a:r>
              <a:rPr lang="ru-RU" sz="1800" cap="none" smtClean="0">
                <a:solidFill>
                  <a:schemeClr val="tx2"/>
                </a:solidFill>
                <a:effectLst>
                  <a:outerShdw blurRad="38100" dist="38100" dir="2700000" algn="tl">
                    <a:srgbClr val="000000">
                      <a:alpha val="43137"/>
                    </a:srgbClr>
                  </a:outerShdw>
                </a:effectLst>
                <a:latin typeface="a_Helver Bashkir" pitchFamily="34" charset="0"/>
              </a:rPr>
              <a:t> </a:t>
            </a:r>
            <a:r>
              <a:rPr lang="ru-RU" sz="1800" cap="none" err="1" smtClean="0">
                <a:solidFill>
                  <a:schemeClr val="tx2"/>
                </a:solidFill>
                <a:effectLst>
                  <a:outerShdw blurRad="38100" dist="38100" dir="2700000" algn="tl">
                    <a:srgbClr val="000000">
                      <a:alpha val="43137"/>
                    </a:srgbClr>
                  </a:outerShdw>
                </a:effectLst>
                <a:latin typeface="a_Helver Bashkir" pitchFamily="34" charset="0"/>
              </a:rPr>
              <a:t>нәҡ</a:t>
            </a:r>
            <a:r>
              <a:rPr lang="ru-RU" sz="1800" cap="none" smtClean="0">
                <a:solidFill>
                  <a:schemeClr val="tx2"/>
                </a:solidFill>
                <a:effectLst>
                  <a:outerShdw blurRad="38100" dist="38100" dir="2700000" algn="tl">
                    <a:srgbClr val="000000">
                      <a:alpha val="43137"/>
                    </a:srgbClr>
                  </a:outerShdw>
                </a:effectLst>
                <a:latin typeface="a_Helver Bashkir" pitchFamily="34" charset="0"/>
              </a:rPr>
              <a:t> </a:t>
            </a:r>
            <a:r>
              <a:rPr lang="ru-RU" sz="1800" cap="none" err="1" smtClean="0">
                <a:solidFill>
                  <a:schemeClr val="tx2"/>
                </a:solidFill>
                <a:effectLst>
                  <a:outerShdw blurRad="38100" dist="38100" dir="2700000" algn="tl">
                    <a:srgbClr val="000000">
                      <a:alpha val="43137"/>
                    </a:srgbClr>
                  </a:outerShdw>
                </a:effectLst>
                <a:latin typeface="a_Helver Bashkir" pitchFamily="34" charset="0"/>
              </a:rPr>
              <a:t>ул</a:t>
            </a:r>
            <a:r>
              <a:rPr lang="ru-RU" sz="1800" cap="none" smtClean="0">
                <a:solidFill>
                  <a:schemeClr val="tx2"/>
                </a:solidFill>
                <a:effectLst>
                  <a:outerShdw blurRad="38100" dist="38100" dir="2700000" algn="tl">
                    <a:srgbClr val="000000">
                      <a:alpha val="43137"/>
                    </a:srgbClr>
                  </a:outerShdw>
                </a:effectLst>
                <a:latin typeface="a_Helver Bashkir" pitchFamily="34" charset="0"/>
              </a:rPr>
              <a:t> </a:t>
            </a:r>
            <a:r>
              <a:rPr lang="ru-RU" sz="1800" cap="none" err="1" smtClean="0">
                <a:solidFill>
                  <a:schemeClr val="tx2"/>
                </a:solidFill>
                <a:effectLst>
                  <a:outerShdw blurRad="38100" dist="38100" dir="2700000" algn="tl">
                    <a:srgbClr val="000000">
                      <a:alpha val="43137"/>
                    </a:srgbClr>
                  </a:outerShdw>
                </a:effectLst>
                <a:latin typeface="a_Helver Bashkir" pitchFamily="34" charset="0"/>
              </a:rPr>
              <a:t>руссаға</a:t>
            </a:r>
            <a:r>
              <a:rPr lang="ru-RU" sz="1800" cap="none" smtClean="0">
                <a:solidFill>
                  <a:schemeClr val="tx2"/>
                </a:solidFill>
                <a:effectLst>
                  <a:outerShdw blurRad="38100" dist="38100" dir="2700000" algn="tl">
                    <a:srgbClr val="000000">
                      <a:alpha val="43137"/>
                    </a:srgbClr>
                  </a:outerShdw>
                </a:effectLst>
                <a:latin typeface="a_Helver Bashkir" pitchFamily="34" charset="0"/>
              </a:rPr>
              <a:t> </a:t>
            </a:r>
            <a:r>
              <a:rPr lang="ru-RU" sz="1800" cap="none" err="1" smtClean="0">
                <a:solidFill>
                  <a:schemeClr val="tx2"/>
                </a:solidFill>
                <a:effectLst>
                  <a:outerShdw blurRad="38100" dist="38100" dir="2700000" algn="tl">
                    <a:srgbClr val="000000">
                      <a:alpha val="43137"/>
                    </a:srgbClr>
                  </a:outerShdw>
                </a:effectLst>
                <a:latin typeface="a_Helver Bashkir" pitchFamily="34" charset="0"/>
              </a:rPr>
              <a:t>тәржемә</a:t>
            </a:r>
            <a:r>
              <a:rPr lang="ru-RU" sz="1800" cap="none" smtClean="0">
                <a:solidFill>
                  <a:schemeClr val="tx2"/>
                </a:solidFill>
                <a:effectLst>
                  <a:outerShdw blurRad="38100" dist="38100" dir="2700000" algn="tl">
                    <a:srgbClr val="000000">
                      <a:alpha val="43137"/>
                    </a:srgbClr>
                  </a:outerShdw>
                </a:effectLst>
                <a:latin typeface="a_Helver Bashkir" pitchFamily="34" charset="0"/>
              </a:rPr>
              <a:t> </a:t>
            </a:r>
            <a:r>
              <a:rPr lang="ru-RU" sz="1800" cap="none" err="1" smtClean="0">
                <a:solidFill>
                  <a:schemeClr val="tx2"/>
                </a:solidFill>
                <a:effectLst>
                  <a:outerShdw blurRad="38100" dist="38100" dir="2700000" algn="tl">
                    <a:srgbClr val="000000">
                      <a:alpha val="43137"/>
                    </a:srgbClr>
                  </a:outerShdw>
                </a:effectLst>
                <a:latin typeface="a_Helver Bashkir" pitchFamily="34" charset="0"/>
              </a:rPr>
              <a:t>иткән</a:t>
            </a:r>
            <a:r>
              <a:rPr lang="ru-RU" sz="1800" cap="none" smtClean="0">
                <a:solidFill>
                  <a:schemeClr val="tx2"/>
                </a:solidFill>
                <a:effectLst>
                  <a:outerShdw blurRad="38100" dist="38100" dir="2700000" algn="tl">
                    <a:srgbClr val="000000">
                      <a:alpha val="43137"/>
                    </a:srgbClr>
                  </a:outerShdw>
                </a:effectLst>
                <a:latin typeface="a_Helver Bashkir" pitchFamily="34" charset="0"/>
              </a:rPr>
              <a:t>. </a:t>
            </a:r>
            <a:r>
              <a:rPr lang="ru-RU" sz="1800" cap="none" err="1" smtClean="0">
                <a:solidFill>
                  <a:schemeClr val="tx2"/>
                </a:solidFill>
                <a:effectLst>
                  <a:outerShdw blurRad="38100" dist="38100" dir="2700000" algn="tl">
                    <a:srgbClr val="000000">
                      <a:alpha val="43137"/>
                    </a:srgbClr>
                  </a:outerShdw>
                </a:effectLst>
                <a:latin typeface="a_Helver Bashkir" pitchFamily="34" charset="0"/>
              </a:rPr>
              <a:t>Кинйә</a:t>
            </a:r>
            <a:r>
              <a:rPr lang="ru-RU" sz="1800" cap="none" smtClean="0">
                <a:solidFill>
                  <a:schemeClr val="tx2"/>
                </a:solidFill>
                <a:effectLst>
                  <a:outerShdw blurRad="38100" dist="38100" dir="2700000" algn="tl">
                    <a:srgbClr val="000000">
                      <a:alpha val="43137"/>
                    </a:srgbClr>
                  </a:outerShdw>
                </a:effectLst>
                <a:latin typeface="a_Helver Bashkir" pitchFamily="34" charset="0"/>
              </a:rPr>
              <a:t> </a:t>
            </a:r>
            <a:r>
              <a:rPr lang="ru-RU" sz="1800" cap="none" err="1" smtClean="0">
                <a:solidFill>
                  <a:schemeClr val="tx2"/>
                </a:solidFill>
                <a:effectLst>
                  <a:outerShdw blurRad="38100" dist="38100" dir="2700000" algn="tl">
                    <a:srgbClr val="000000">
                      <a:alpha val="43137"/>
                    </a:srgbClr>
                  </a:outerShdw>
                </a:effectLst>
                <a:latin typeface="a_Helver Bashkir" pitchFamily="34" charset="0"/>
              </a:rPr>
              <a:t>улы</a:t>
            </a:r>
            <a:r>
              <a:rPr lang="ru-RU" sz="1800" cap="none" smtClean="0">
                <a:solidFill>
                  <a:schemeClr val="tx2"/>
                </a:solidFill>
                <a:effectLst>
                  <a:outerShdw blurRad="38100" dist="38100" dir="2700000" algn="tl">
                    <a:srgbClr val="000000">
                      <a:alpha val="43137"/>
                    </a:srgbClr>
                  </a:outerShdw>
                </a:effectLst>
                <a:latin typeface="a_Helver Bashkir" pitchFamily="34" charset="0"/>
              </a:rPr>
              <a:t>, </a:t>
            </a:r>
            <a:r>
              <a:rPr lang="ru-RU" sz="1800" cap="none" err="1" smtClean="0">
                <a:solidFill>
                  <a:schemeClr val="tx2"/>
                </a:solidFill>
                <a:effectLst>
                  <a:outerShdw blurRad="38100" dist="38100" dir="2700000" algn="tl">
                    <a:srgbClr val="000000">
                      <a:alpha val="43137"/>
                    </a:srgbClr>
                  </a:outerShdw>
                </a:effectLst>
                <a:latin typeface="a_Helver Bashkir" pitchFamily="34" charset="0"/>
              </a:rPr>
              <a:t>табип</a:t>
            </a:r>
            <a:r>
              <a:rPr lang="ru-RU" sz="1800" cap="none" smtClean="0">
                <a:solidFill>
                  <a:schemeClr val="tx2"/>
                </a:solidFill>
                <a:effectLst>
                  <a:outerShdw blurRad="38100" dist="38100" dir="2700000" algn="tl">
                    <a:srgbClr val="000000">
                      <a:alpha val="43137"/>
                    </a:srgbClr>
                  </a:outerShdw>
                </a:effectLst>
                <a:latin typeface="a_Helver Bashkir" pitchFamily="34" charset="0"/>
              </a:rPr>
              <a:t> Дарвин, </a:t>
            </a:r>
            <a:r>
              <a:rPr lang="ru-RU" sz="1800" cap="none" err="1" smtClean="0">
                <a:solidFill>
                  <a:schemeClr val="tx2"/>
                </a:solidFill>
                <a:effectLst>
                  <a:outerShdw blurRad="38100" dist="38100" dir="2700000" algn="tl">
                    <a:srgbClr val="000000">
                      <a:alpha val="43137"/>
                    </a:srgbClr>
                  </a:outerShdw>
                </a:effectLst>
                <a:latin typeface="a_Helver Bashkir" pitchFamily="34" charset="0"/>
              </a:rPr>
              <a:t>ҡыҙғанысҡа</a:t>
            </a:r>
            <a:r>
              <a:rPr lang="ru-RU" sz="1800" cap="none" smtClean="0">
                <a:solidFill>
                  <a:schemeClr val="tx2"/>
                </a:solidFill>
                <a:effectLst>
                  <a:outerShdw blurRad="38100" dist="38100" dir="2700000" algn="tl">
                    <a:srgbClr val="000000">
                      <a:alpha val="43137"/>
                    </a:srgbClr>
                  </a:outerShdw>
                </a:effectLst>
                <a:latin typeface="a_Helver Bashkir" pitchFamily="34" charset="0"/>
              </a:rPr>
              <a:t> </a:t>
            </a:r>
            <a:r>
              <a:rPr lang="ru-RU" sz="1800" cap="none" err="1" smtClean="0">
                <a:solidFill>
                  <a:schemeClr val="tx2"/>
                </a:solidFill>
                <a:effectLst>
                  <a:outerShdw blurRad="38100" dist="38100" dir="2700000" algn="tl">
                    <a:srgbClr val="000000">
                      <a:alpha val="43137"/>
                    </a:srgbClr>
                  </a:outerShdw>
                </a:effectLst>
                <a:latin typeface="a_Helver Bashkir" pitchFamily="34" charset="0"/>
              </a:rPr>
              <a:t>ҡаршы</a:t>
            </a:r>
            <a:r>
              <a:rPr lang="ru-RU" sz="1800" cap="none" smtClean="0">
                <a:solidFill>
                  <a:schemeClr val="tx2"/>
                </a:solidFill>
                <a:effectLst>
                  <a:outerShdw blurRad="38100" dist="38100" dir="2700000" algn="tl">
                    <a:srgbClr val="000000">
                      <a:alpha val="43137"/>
                    </a:srgbClr>
                  </a:outerShdw>
                </a:effectLst>
                <a:latin typeface="a_Helver Bashkir" pitchFamily="34" charset="0"/>
              </a:rPr>
              <a:t>, </a:t>
            </a:r>
            <a:r>
              <a:rPr lang="ru-RU" sz="1800" cap="none" err="1" smtClean="0">
                <a:solidFill>
                  <a:schemeClr val="tx2"/>
                </a:solidFill>
                <a:effectLst>
                  <a:outerShdw blurRad="38100" dist="38100" dir="2700000" algn="tl">
                    <a:srgbClr val="000000">
                      <a:alpha val="43137"/>
                    </a:srgbClr>
                  </a:outerShdw>
                </a:effectLst>
                <a:latin typeface="a_Helver Bashkir" pitchFamily="34" charset="0"/>
              </a:rPr>
              <a:t>мәрхүм</a:t>
            </a:r>
            <a:r>
              <a:rPr lang="ru-RU" sz="1800" cap="none" smtClean="0">
                <a:solidFill>
                  <a:schemeClr val="tx2"/>
                </a:solidFill>
                <a:effectLst>
                  <a:outerShdw blurRad="38100" dist="38100" dir="2700000" algn="tl">
                    <a:srgbClr val="000000">
                      <a:alpha val="43137"/>
                    </a:srgbClr>
                  </a:outerShdw>
                </a:effectLst>
                <a:latin typeface="a_Helver Bashkir" pitchFamily="34" charset="0"/>
              </a:rPr>
              <a:t> </a:t>
            </a:r>
            <a:r>
              <a:rPr lang="ru-RU" sz="1800" cap="none" err="1" smtClean="0">
                <a:solidFill>
                  <a:schemeClr val="tx2"/>
                </a:solidFill>
                <a:effectLst>
                  <a:outerShdw blurRad="38100" dist="38100" dir="2700000" algn="tl">
                    <a:srgbClr val="000000">
                      <a:alpha val="43137"/>
                    </a:srgbClr>
                  </a:outerShdw>
                </a:effectLst>
                <a:latin typeface="a_Helver Bashkir" pitchFamily="34" charset="0"/>
              </a:rPr>
              <a:t>булып</a:t>
            </a:r>
            <a:r>
              <a:rPr lang="ru-RU" sz="1800" cap="none" smtClean="0">
                <a:solidFill>
                  <a:schemeClr val="tx2"/>
                </a:solidFill>
                <a:effectLst>
                  <a:outerShdw blurRad="38100" dist="38100" dir="2700000" algn="tl">
                    <a:srgbClr val="000000">
                      <a:alpha val="43137"/>
                    </a:srgbClr>
                  </a:outerShdw>
                </a:effectLst>
                <a:latin typeface="a_Helver Bashkir" pitchFamily="34" charset="0"/>
              </a:rPr>
              <a:t> </a:t>
            </a:r>
            <a:r>
              <a:rPr lang="ru-RU" sz="1800" cap="none" err="1" smtClean="0">
                <a:solidFill>
                  <a:schemeClr val="tx2"/>
                </a:solidFill>
                <a:effectLst>
                  <a:outerShdw blurRad="38100" dist="38100" dir="2700000" algn="tl">
                    <a:srgbClr val="000000">
                      <a:alpha val="43137"/>
                    </a:srgbClr>
                  </a:outerShdw>
                </a:effectLst>
                <a:latin typeface="a_Helver Bashkir" pitchFamily="34" charset="0"/>
              </a:rPr>
              <a:t>ҡалған</a:t>
            </a:r>
            <a:r>
              <a:rPr lang="ru-RU" sz="1800" cap="none" smtClean="0">
                <a:solidFill>
                  <a:schemeClr val="tx2"/>
                </a:solidFill>
                <a:effectLst>
                  <a:outerShdw blurRad="38100" dist="38100" dir="2700000" algn="tl">
                    <a:srgbClr val="000000">
                      <a:alpha val="43137"/>
                    </a:srgbClr>
                  </a:outerShdw>
                </a:effectLst>
                <a:latin typeface="a_Helver Bashkir" pitchFamily="34" charset="0"/>
              </a:rPr>
              <a:t>.</a:t>
            </a:r>
          </a:p>
          <a:p>
            <a:endParaRPr lang="ru-RU"/>
          </a:p>
        </p:txBody>
      </p:sp>
      <p:pic>
        <p:nvPicPr>
          <p:cNvPr id="7" name="Содержимое 6" descr="Семья1.jpg"/>
          <p:cNvPicPr>
            <a:picLocks noGrp="1" noChangeAspect="1"/>
          </p:cNvPicPr>
          <p:nvPr>
            <p:ph sz="half" idx="2"/>
          </p:nvPr>
        </p:nvPicPr>
        <p:blipFill>
          <a:blip r:embed="rId2" cstate="print"/>
          <a:stretch>
            <a:fillRect/>
          </a:stretch>
        </p:blipFill>
        <p:spPr>
          <a:xfrm>
            <a:off x="457201" y="2592373"/>
            <a:ext cx="3297940" cy="2408263"/>
          </a:xfrm>
        </p:spPr>
      </p:pic>
      <p:sp>
        <p:nvSpPr>
          <p:cNvPr id="6" name="Текст 5"/>
          <p:cNvSpPr>
            <a:spLocks noGrp="1"/>
          </p:cNvSpPr>
          <p:nvPr>
            <p:ph type="body" sz="quarter" idx="3"/>
          </p:nvPr>
        </p:nvSpPr>
        <p:spPr>
          <a:xfrm>
            <a:off x="500035" y="5214950"/>
            <a:ext cx="3500461" cy="785817"/>
          </a:xfrm>
        </p:spPr>
        <p:txBody>
          <a:bodyPr/>
          <a:lstStyle/>
          <a:p>
            <a:r>
              <a:rPr lang="be-BY" sz="2000" i="1" cap="none" smtClean="0">
                <a:solidFill>
                  <a:schemeClr val="tx2"/>
                </a:solidFill>
                <a:effectLst>
                  <a:outerShdw blurRad="38100" dist="38100" dir="2700000" algn="tl">
                    <a:srgbClr val="000000">
                      <a:alpha val="43137"/>
                    </a:srgbClr>
                  </a:outerShdw>
                </a:effectLst>
              </a:rPr>
              <a:t>З.Биишева ғаиләһе менән.</a:t>
            </a:r>
            <a:endParaRPr lang="ru-RU" sz="2000" i="1" cap="none">
              <a:solidFill>
                <a:schemeClr val="tx2"/>
              </a:solidFill>
              <a:effectLst>
                <a:outerShdw blurRad="38100" dist="38100" dir="2700000" algn="tl">
                  <a:srgbClr val="000000">
                    <a:alpha val="43137"/>
                  </a:srgbClr>
                </a:outerShdw>
              </a:effectLst>
            </a:endParaRPr>
          </a:p>
        </p:txBody>
      </p:sp>
    </p:spTree>
  </p:cSld>
  <p:clrMapOvr>
    <a:masterClrMapping/>
  </p:clrMapOvr>
  <p:transition>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536"/>
            <a:ext cx="8229600" cy="1807312"/>
          </a:xfrm>
        </p:spPr>
        <p:txBody>
          <a:bodyPr>
            <a:normAutofit/>
          </a:bodyPr>
          <a:lstStyle/>
          <a:p>
            <a:pPr algn="ctr"/>
            <a:r>
              <a:rPr lang="be-BY" sz="8000" smtClean="0">
                <a:solidFill>
                  <a:srgbClr val="0070C0"/>
                </a:solidFill>
                <a:latin typeface="Times New Roman" pitchFamily="18" charset="0"/>
                <a:cs typeface="Times New Roman" pitchFamily="18" charset="0"/>
              </a:rPr>
              <a:t>Ижады</a:t>
            </a:r>
            <a:r>
              <a:rPr lang="ru-RU" sz="3200" smtClean="0"/>
              <a:t/>
            </a:r>
            <a:br>
              <a:rPr lang="ru-RU" sz="3200" smtClean="0"/>
            </a:br>
            <a:endParaRPr lang="ru-RU" sz="3200" i="1"/>
          </a:p>
        </p:txBody>
      </p:sp>
      <p:pic>
        <p:nvPicPr>
          <p:cNvPr id="4" name="Содержимое 3" descr="1.jpg"/>
          <p:cNvPicPr>
            <a:picLocks noGrp="1" noChangeAspect="1"/>
          </p:cNvPicPr>
          <p:nvPr>
            <p:ph idx="1"/>
          </p:nvPr>
        </p:nvPicPr>
        <p:blipFill>
          <a:blip r:embed="rId2" cstate="print"/>
          <a:stretch>
            <a:fillRect/>
          </a:stretch>
        </p:blipFill>
        <p:spPr>
          <a:xfrm>
            <a:off x="755576" y="1700808"/>
            <a:ext cx="2808311" cy="2967583"/>
          </a:xfrm>
          <a:prstGeom prst="rect">
            <a:avLst/>
          </a:prstGeom>
          <a:ln>
            <a:noFill/>
          </a:ln>
          <a:effectLst>
            <a:softEdge rad="112500"/>
          </a:effectLst>
        </p:spPr>
      </p:pic>
      <p:sp>
        <p:nvSpPr>
          <p:cNvPr id="6" name="Прямоугольник 5"/>
          <p:cNvSpPr/>
          <p:nvPr/>
        </p:nvSpPr>
        <p:spPr>
          <a:xfrm>
            <a:off x="1547664" y="4653136"/>
            <a:ext cx="7056784" cy="1692771"/>
          </a:xfrm>
          <a:prstGeom prst="rect">
            <a:avLst/>
          </a:prstGeom>
        </p:spPr>
        <p:txBody>
          <a:bodyPr wrap="square">
            <a:spAutoFit/>
          </a:bodyPr>
          <a:lstStyle/>
          <a:p>
            <a:pPr algn="r"/>
            <a:r>
              <a:rPr lang="ru-RU" sz="3600" i="1" smtClean="0">
                <a:solidFill>
                  <a:schemeClr val="tx2"/>
                </a:solidFill>
                <a:effectLst>
                  <a:outerShdw blurRad="38100" dist="38100" dir="2700000" algn="tl">
                    <a:srgbClr val="000000">
                      <a:alpha val="43137"/>
                    </a:srgbClr>
                  </a:outerShdw>
                </a:effectLst>
              </a:rPr>
              <a:t>«</a:t>
            </a:r>
            <a:r>
              <a:rPr lang="be-BY" sz="3600" i="1" smtClean="0">
                <a:solidFill>
                  <a:schemeClr val="tx2"/>
                </a:solidFill>
                <a:effectLst>
                  <a:outerShdw blurRad="38100" dist="38100" dir="2700000" algn="tl">
                    <a:srgbClr val="000000">
                      <a:alpha val="43137"/>
                    </a:srgbClr>
                  </a:outerShdw>
                </a:effectLst>
              </a:rPr>
              <a:t>Алла шаһит, уйҙарымдың сиге юҡ, ҡәләмемдең осо юҡ.”</a:t>
            </a:r>
            <a:r>
              <a:rPr lang="be-BY" sz="3200" i="1" smtClean="0">
                <a:solidFill>
                  <a:schemeClr val="tx2"/>
                </a:solidFill>
                <a:effectLst>
                  <a:outerShdw blurRad="38100" dist="38100" dir="2700000" algn="tl">
                    <a:srgbClr val="000000">
                      <a:alpha val="43137"/>
                    </a:srgbClr>
                  </a:outerShdw>
                </a:effectLst>
              </a:rPr>
              <a:t>						</a:t>
            </a:r>
            <a:r>
              <a:rPr lang="be-BY" sz="2400" i="1" smtClean="0">
                <a:solidFill>
                  <a:schemeClr val="tx2"/>
                </a:solidFill>
                <a:effectLst>
                  <a:outerShdw blurRad="38100" dist="38100" dir="2700000" algn="tl">
                    <a:srgbClr val="000000">
                      <a:alpha val="43137"/>
                    </a:srgbClr>
                  </a:outerShdw>
                </a:effectLst>
              </a:rPr>
              <a:t>З.Биишева</a:t>
            </a:r>
            <a:endParaRPr lang="ru-RU" sz="2400">
              <a:solidFill>
                <a:schemeClr val="tx2"/>
              </a:solidFill>
              <a:effectLst>
                <a:outerShdw blurRad="38100" dist="38100" dir="2700000" algn="tl">
                  <a:srgbClr val="000000">
                    <a:alpha val="43137"/>
                  </a:srgbClr>
                </a:outerShdw>
              </a:effectLst>
            </a:endParaRPr>
          </a:p>
        </p:txBody>
      </p:sp>
    </p:spTree>
  </p:cSld>
  <p:clrMapOvr>
    <a:masterClrMapping/>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1340768"/>
            <a:ext cx="7920880" cy="3046988"/>
          </a:xfrm>
          <a:prstGeom prst="rect">
            <a:avLst/>
          </a:prstGeom>
        </p:spPr>
        <p:txBody>
          <a:bodyPr wrap="square">
            <a:spAutoFit/>
          </a:bodyPr>
          <a:lstStyle/>
          <a:p>
            <a:r>
              <a:rPr lang="be-BY" sz="2400" smtClean="0">
                <a:solidFill>
                  <a:schemeClr val="tx2"/>
                </a:solidFill>
                <a:effectLst>
                  <a:outerShdw blurRad="38100" dist="38100" dir="2700000" algn="tl">
                    <a:srgbClr val="000000">
                      <a:alpha val="43137"/>
                    </a:srgbClr>
                  </a:outerShdw>
                </a:effectLst>
                <a:latin typeface="a_Helver Bashkir" pitchFamily="34" charset="0"/>
              </a:rPr>
              <a:t>Зәйнәб Биишева – оҙайлы ижад юлы үткән яҙыусы.</a:t>
            </a:r>
          </a:p>
          <a:p>
            <a:r>
              <a:rPr lang="ru-RU" sz="2400" smtClean="0">
                <a:solidFill>
                  <a:schemeClr val="tx2"/>
                </a:solidFill>
                <a:effectLst>
                  <a:outerShdw blurRad="38100" dist="38100" dir="2700000" algn="tl">
                    <a:srgbClr val="000000">
                      <a:alpha val="43137"/>
                    </a:srgbClr>
                  </a:outerShdw>
                </a:effectLst>
                <a:latin typeface="a_Helver Bashkir" pitchFamily="34" charset="0"/>
              </a:rPr>
              <a:t>«Г</a:t>
            </a:r>
            <a:r>
              <a:rPr lang="be-BY" sz="2400" smtClean="0">
                <a:solidFill>
                  <a:schemeClr val="tx2"/>
                </a:solidFill>
                <a:effectLst>
                  <a:outerShdw blurRad="38100" dist="38100" dir="2700000" algn="tl">
                    <a:srgbClr val="000000">
                      <a:alpha val="43137"/>
                    </a:srgbClr>
                  </a:outerShdw>
                </a:effectLst>
                <a:latin typeface="a_Helver Bashkir" pitchFamily="34" charset="0"/>
              </a:rPr>
              <a:t>өрләүектәр араһында</a:t>
            </a:r>
            <a:r>
              <a:rPr lang="ru-RU" sz="2400" smtClean="0">
                <a:solidFill>
                  <a:schemeClr val="tx2"/>
                </a:solidFill>
                <a:effectLst>
                  <a:outerShdw blurRad="38100" dist="38100" dir="2700000" algn="tl">
                    <a:srgbClr val="000000">
                      <a:alpha val="43137"/>
                    </a:srgbClr>
                  </a:outerShdw>
                </a:effectLst>
                <a:latin typeface="a_Helver Bashkir" pitchFamily="34" charset="0"/>
              </a:rPr>
              <a:t>» исемле </a:t>
            </a:r>
            <a:r>
              <a:rPr lang="ru-RU" sz="2400" err="1" smtClean="0">
                <a:solidFill>
                  <a:schemeClr val="tx2"/>
                </a:solidFill>
                <a:effectLst>
                  <a:outerShdw blurRad="38100" dist="38100" dir="2700000" algn="tl">
                    <a:srgbClr val="000000">
                      <a:alpha val="43137"/>
                    </a:srgbClr>
                  </a:outerShdw>
                </a:effectLst>
                <a:latin typeface="a_Helver Bashkir" pitchFamily="34" charset="0"/>
              </a:rPr>
              <a:t>хикәйәһе</a:t>
            </a:r>
            <a:r>
              <a:rPr lang="ru-RU" sz="2400" smtClean="0">
                <a:solidFill>
                  <a:schemeClr val="tx2"/>
                </a:solidFill>
                <a:effectLst>
                  <a:outerShdw blurRad="38100" dist="38100" dir="2700000" algn="tl">
                    <a:srgbClr val="000000">
                      <a:alpha val="43137"/>
                    </a:srgbClr>
                  </a:outerShdw>
                </a:effectLst>
                <a:latin typeface="a_Helver Bashkir" pitchFamily="34" charset="0"/>
              </a:rPr>
              <a:t> </a:t>
            </a:r>
          </a:p>
          <a:p>
            <a:r>
              <a:rPr lang="ru-RU" sz="2400" smtClean="0">
                <a:solidFill>
                  <a:schemeClr val="tx2"/>
                </a:solidFill>
                <a:effectLst>
                  <a:outerShdw blurRad="38100" dist="38100" dir="2700000" algn="tl">
                    <a:srgbClr val="000000">
                      <a:alpha val="43137"/>
                    </a:srgbClr>
                  </a:outerShdw>
                </a:effectLst>
                <a:latin typeface="a_Helver Bashkir" pitchFamily="34" charset="0"/>
              </a:rPr>
              <a:t>«</a:t>
            </a:r>
            <a:r>
              <a:rPr lang="be-BY" sz="2400" smtClean="0">
                <a:solidFill>
                  <a:schemeClr val="tx2"/>
                </a:solidFill>
                <a:effectLst>
                  <a:outerShdw blurRad="38100" dist="38100" dir="2700000" algn="tl">
                    <a:srgbClr val="000000">
                      <a:alpha val="43137"/>
                    </a:srgbClr>
                  </a:outerShdw>
                </a:effectLst>
                <a:latin typeface="a_Helver Bashkir" pitchFamily="34" charset="0"/>
              </a:rPr>
              <a:t>Октябрь</a:t>
            </a:r>
            <a:r>
              <a:rPr lang="ru-RU" sz="2400" smtClean="0">
                <a:solidFill>
                  <a:schemeClr val="tx2"/>
                </a:solidFill>
                <a:effectLst>
                  <a:outerShdw blurRad="38100" dist="38100" dir="2700000" algn="tl">
                    <a:srgbClr val="000000">
                      <a:alpha val="43137"/>
                    </a:srgbClr>
                  </a:outerShdw>
                </a:effectLst>
                <a:latin typeface="a_Helver Bashkir" pitchFamily="34" charset="0"/>
              </a:rPr>
              <a:t>» журналында 1930 йылда баҫылып сыға.</a:t>
            </a:r>
          </a:p>
          <a:p>
            <a:r>
              <a:rPr lang="be-BY" sz="2400" smtClean="0">
                <a:solidFill>
                  <a:schemeClr val="tx2"/>
                </a:solidFill>
                <a:effectLst>
                  <a:outerShdw blurRad="38100" dist="38100" dir="2700000" algn="tl">
                    <a:srgbClr val="000000">
                      <a:alpha val="43137"/>
                    </a:srgbClr>
                  </a:outerShdw>
                </a:effectLst>
                <a:latin typeface="a_Helver Bashkir" pitchFamily="34" charset="0"/>
              </a:rPr>
              <a:t>Әҙәби ижадҡа ныҡлап Бөйөк Ватан һуғышы осоронда ныҡлап тотона.1941-1942 йылдарҙа </a:t>
            </a:r>
            <a:r>
              <a:rPr lang="ru-RU" sz="2400" smtClean="0">
                <a:solidFill>
                  <a:schemeClr val="tx2"/>
                </a:solidFill>
                <a:effectLst>
                  <a:outerShdw blurRad="38100" dist="38100" dir="2700000" algn="tl">
                    <a:srgbClr val="000000">
                      <a:alpha val="43137"/>
                    </a:srgbClr>
                  </a:outerShdw>
                </a:effectLst>
                <a:latin typeface="a_Helver Bashkir" pitchFamily="34" charset="0"/>
              </a:rPr>
              <a:t>«</a:t>
            </a:r>
            <a:r>
              <a:rPr lang="be-BY" sz="2400" smtClean="0">
                <a:solidFill>
                  <a:schemeClr val="tx2"/>
                </a:solidFill>
                <a:effectLst>
                  <a:outerShdw blurRad="38100" dist="38100" dir="2700000" algn="tl">
                    <a:srgbClr val="000000">
                      <a:alpha val="43137"/>
                    </a:srgbClr>
                  </a:outerShdw>
                </a:effectLst>
                <a:latin typeface="a_Helver Bashkir" pitchFamily="34" charset="0"/>
              </a:rPr>
              <a:t>Өс кис</a:t>
            </a:r>
            <a:r>
              <a:rPr lang="ru-RU" sz="2400" smtClean="0">
                <a:solidFill>
                  <a:schemeClr val="tx2"/>
                </a:solidFill>
                <a:effectLst>
                  <a:outerShdw blurRad="38100" dist="38100" dir="2700000" algn="tl">
                    <a:srgbClr val="000000">
                      <a:alpha val="43137"/>
                    </a:srgbClr>
                  </a:outerShdw>
                </a:effectLst>
                <a:latin typeface="a_Helver Bashkir" pitchFamily="34" charset="0"/>
              </a:rPr>
              <a:t>»,  «Партизан малай» исемле </a:t>
            </a:r>
            <a:r>
              <a:rPr lang="be-BY" sz="2400" smtClean="0">
                <a:solidFill>
                  <a:schemeClr val="tx2"/>
                </a:solidFill>
                <a:effectLst>
                  <a:outerShdw blurRad="38100" dist="38100" dir="2700000" algn="tl">
                    <a:srgbClr val="000000">
                      <a:alpha val="43137"/>
                    </a:srgbClr>
                  </a:outerShdw>
                </a:effectLst>
                <a:latin typeface="a_Helver Bashkir" pitchFamily="34" charset="0"/>
              </a:rPr>
              <a:t>хикәйәләре донъя күрә. Унда үҫмерҙәрҙең һуғыш яландарында күрһәткән батырлыҡтары кәүҙәләндерелә.</a:t>
            </a:r>
            <a:endParaRPr lang="ru-RU" sz="2400">
              <a:solidFill>
                <a:schemeClr val="tx2"/>
              </a:solidFill>
              <a:effectLst>
                <a:outerShdw blurRad="38100" dist="38100" dir="2700000" algn="tl">
                  <a:srgbClr val="000000">
                    <a:alpha val="43137"/>
                  </a:srgbClr>
                </a:outerShdw>
              </a:effectLst>
              <a:latin typeface="a_Helver Bashkir" pitchFamily="34" charset="0"/>
            </a:endParaRPr>
          </a:p>
        </p:txBody>
      </p:sp>
    </p:spTree>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8363272" cy="1166948"/>
          </a:xfrm>
        </p:spPr>
        <p:txBody>
          <a:bodyPr>
            <a:noAutofit/>
          </a:bodyPr>
          <a:lstStyle/>
          <a:p>
            <a:pPr algn="l"/>
            <a:r>
              <a:rPr lang="be-BY" sz="2800" smtClean="0"/>
              <a:t>Бөгөн Зәйнәб Биишеваны әҙәбиәттең бөтә жанрҙарында ла бына тигән әҫәрҙәр ижад иткән яҙыусы тип беләләр.</a:t>
            </a:r>
            <a:endParaRPr lang="ru-RU" sz="2800"/>
          </a:p>
        </p:txBody>
      </p:sp>
      <p:pic>
        <p:nvPicPr>
          <p:cNvPr id="6" name="Содержимое 5" descr="resize.jpg"/>
          <p:cNvPicPr>
            <a:picLocks noGrp="1" noChangeAspect="1"/>
          </p:cNvPicPr>
          <p:nvPr>
            <p:ph sz="half" idx="1"/>
          </p:nvPr>
        </p:nvPicPr>
        <p:blipFill>
          <a:blip r:embed="rId2" cstate="print"/>
          <a:stretch>
            <a:fillRect/>
          </a:stretch>
        </p:blipFill>
        <p:spPr>
          <a:xfrm>
            <a:off x="755576" y="2132856"/>
            <a:ext cx="1905000" cy="2809875"/>
          </a:xfrm>
        </p:spPr>
      </p:pic>
      <p:pic>
        <p:nvPicPr>
          <p:cNvPr id="7" name="Содержимое 6" descr="images (1).jpg"/>
          <p:cNvPicPr>
            <a:picLocks noGrp="1" noChangeAspect="1"/>
          </p:cNvPicPr>
          <p:nvPr>
            <p:ph sz="half" idx="2"/>
          </p:nvPr>
        </p:nvPicPr>
        <p:blipFill>
          <a:blip r:embed="rId3" cstate="print"/>
          <a:stretch>
            <a:fillRect/>
          </a:stretch>
        </p:blipFill>
        <p:spPr>
          <a:xfrm>
            <a:off x="2771800" y="3789040"/>
            <a:ext cx="1524000" cy="2295525"/>
          </a:xfrm>
        </p:spPr>
      </p:pic>
      <p:pic>
        <p:nvPicPr>
          <p:cNvPr id="8" name="Picture 6" descr="Untitled2"/>
          <p:cNvPicPr>
            <a:picLocks noChangeAspect="1" noChangeArrowheads="1"/>
          </p:cNvPicPr>
          <p:nvPr/>
        </p:nvPicPr>
        <p:blipFill>
          <a:blip r:embed="rId4" cstate="print"/>
          <a:srcRect/>
          <a:stretch>
            <a:fillRect/>
          </a:stretch>
        </p:blipFill>
        <p:spPr>
          <a:xfrm>
            <a:off x="4283968" y="1988840"/>
            <a:ext cx="1533599" cy="2110592"/>
          </a:xfrm>
          <a:prstGeom prst="rect">
            <a:avLst/>
          </a:prstGeom>
        </p:spPr>
      </p:pic>
      <p:pic>
        <p:nvPicPr>
          <p:cNvPr id="9" name="Picture 9" descr="Untitled7"/>
          <p:cNvPicPr>
            <a:picLocks noChangeAspect="1" noChangeArrowheads="1"/>
          </p:cNvPicPr>
          <p:nvPr/>
        </p:nvPicPr>
        <p:blipFill>
          <a:blip r:embed="rId5" cstate="print"/>
          <a:srcRect/>
          <a:stretch>
            <a:fillRect/>
          </a:stretch>
        </p:blipFill>
        <p:spPr>
          <a:xfrm>
            <a:off x="5940152" y="3645024"/>
            <a:ext cx="1720374" cy="2520280"/>
          </a:xfrm>
          <a:prstGeom prst="rect">
            <a:avLst/>
          </a:prstGeom>
        </p:spPr>
      </p:pic>
    </p:spTree>
  </p:cSld>
  <p:clrMapOvr>
    <a:masterClrMapping/>
  </p:clrMapOvr>
  <p:transition>
    <p:zoom/>
  </p:transition>
  <p:timing>
    <p:tnLst>
      <p:par>
        <p:cTn id="1" dur="indefinite" restart="never" nodeType="tmRoot"/>
      </p:par>
    </p:tnLst>
  </p:timing>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735</TotalTime>
  <Words>850</Words>
  <Application>Microsoft Office PowerPoint</Application>
  <PresentationFormat>Экран (4:3)</PresentationFormat>
  <Paragraphs>73</Paragraphs>
  <Slides>25</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25</vt:i4>
      </vt:variant>
    </vt:vector>
  </HeadingPairs>
  <TitlesOfParts>
    <vt:vector size="32" baseType="lpstr">
      <vt:lpstr>a_Helver Bashkir</vt:lpstr>
      <vt:lpstr>a_Timer Bashkir</vt:lpstr>
      <vt:lpstr>Arial</vt:lpstr>
      <vt:lpstr>Century Gothic</vt:lpstr>
      <vt:lpstr>Times New Roman</vt:lpstr>
      <vt:lpstr>Wingdings 3</vt:lpstr>
      <vt:lpstr>Легкий дым</vt:lpstr>
      <vt:lpstr>Башҡортостандың халыҡ яҙыусыһы  Зәйнәб Биишеваның  тормошо һәм ижады тураһында презентация</vt:lpstr>
      <vt:lpstr>Мин фәрештә түгел, кеше инем, Ерҙә кеше булып йәшәнем. Хаҡһыҙлыҡты күрһәм, ярып әйттем, Йәшен булып ярһып йәшнәнем.       </vt:lpstr>
      <vt:lpstr>Презентация PowerPoint</vt:lpstr>
      <vt:lpstr>  </vt:lpstr>
      <vt:lpstr>Презентация PowerPoint</vt:lpstr>
      <vt:lpstr>Ғаиләһе</vt:lpstr>
      <vt:lpstr>Ижады </vt:lpstr>
      <vt:lpstr>Презентация PowerPoint</vt:lpstr>
      <vt:lpstr>Бөгөн Зәйнәб Биишеваны әҙәбиәттең бөтә жанрҙарында ла бына тигән әҫәрҙәр ижад иткән яҙыусы тип беләләр.</vt:lpstr>
      <vt:lpstr>   Шиғриәт </vt:lpstr>
      <vt:lpstr>Йәшәү бәхете.  Йәшәү бәхете- күңел сафлыҡта.  Йәшәү бәхете- дуҫлыҡ, сафлыҡта.  Йәшәү бәхете- илең, халҡың өсөн Хеҙмәт аша тыуған хаҡлыҡта.    З.Биишева</vt:lpstr>
      <vt:lpstr>Презентация PowerPoint</vt:lpstr>
      <vt:lpstr>Зәйнәб Биишева -  бигерәк тә проза өлкәһендә әүҙем эшләгән яҙыусы.   «Сәйер кеше», «Уйҙар, уйҙар», «Дуҫ булайыҡ», «Ҡайҙа һин, Гөлниса?» тигән повестарында яҙыусы йәштәр тормошоноң мөһим яҡтарын һүрәтләй. Яҙыусы матбуғатта тәнҡит һәм публицистик мәҡәләләр, иҫтәлектәр менән дә йыш сығыш яһаны. </vt:lpstr>
      <vt:lpstr>«Мөхәббәт һәм нәфрәт», «Һөнәрсе менән Өйрәнсек» тигән әҫәрҙәре яҙыусының хикәйәт жанры оҫтаһы булыуын да күрһәтте.</vt:lpstr>
      <vt:lpstr>Башҡорт дәүләт академия һәм башҡа театрҙарҙа уның «Тылсымлы ҡурай», «Гөлбәҙәр», «Нәҙер» пьесалары буйынса спектакльдәр ҡуйылды, һәм тамашасылар тарафынан яратып ҡаралды. Үҙебеҙҙә тейешле баһаһын алмаһалар ҙа, ваҡыт барыбер ҙә бөтәһен үҙ урынына ҡуйҙы. Йылдар үткәс, Ижевск драма театры Бөтә Союз милли драматургия фестиваленә башҡорт яҙыусыһының «Нәҙер» әҫәре буйынса спектакль сәхнәләштереп фестиваль лауреаты исемен алды.   </vt:lpstr>
      <vt:lpstr>“Ғүмер китабы”</vt:lpstr>
      <vt:lpstr>«Яҡтыға» трилогияһы – оҙайлы тыңғыһыҙ ижад емеше: 1929 йылда, Билалда уҡытҡан сағында, яҙыла башлаған был эпик полотно 70-се йылдарҙа аяҡ баҫҡанда ғына тамамлана.  </vt:lpstr>
      <vt:lpstr>«Был әҫәрҙәрем… - минең тиҫтәләрсә йылдар күңелемдә һаҡлап килгән иң мөҡәддәс теләгем ине. Һәм мин… ошо изге теләккә ирештем»   З.Биишева</vt:lpstr>
      <vt:lpstr>Ошо трилогияһының  «Кәмһетелгәндәр», «Уяныу» романдары өсөн 1968 йылда уға Башҡорт АССР-ының Салауат Юлаев исемендәге дәүләт премияһы бирелде.</vt:lpstr>
      <vt:lpstr>«Зәйнәб Биишеваның «Кәмһетелгәндәр» романы айырым китап булып сыҡҡанда, мин  4-се  класта уҡый инем. Был әҫәр өлкәндәргә генә түгел, беҙҙең йәштәге балалар өсөн дә бүләк булды. Ҡалын тышлы булһа ла, күп уҡыуҙан туҙып бөткән был китапты китапхананан бер нисә тапҡыр алып уҡый башлағас, әсәйем Өфөнән үҙемә алып ҡайтып бирҙе»        Г.Юнысова</vt:lpstr>
      <vt:lpstr>«Яҙыусының исемен мәңгеләштереү»</vt:lpstr>
      <vt:lpstr>Зәйнәб Биишеваның тыуған ере  - Туйөмбәттә (Күгәрсен районы) асылған йорт-музейы</vt:lpstr>
      <vt:lpstr>-Ҡатын-ҡыҙҙар араһынан беренсе булып «Башҡортостандың халыҡ яҙыусыһы» тигән оло исем алған шағир, драматург.  -Революция һәм граждандар һуғышы осоронда башҡорт халҡының тормошон асыҡ сағылдырған эпик романдар ижад итеүсе.  -Замандаштары тураһында повестар һәм хикәйәләр, балалар һәм үҫмерҙәр өсөн пьесалар һәм әкиәттәр авторы.  -Гоголь, Тургенев, Аксаков, Кассиль, рус һәм совет әҙәбиәтенең башҡа классиктарының әҫәрҙәрен башҡортсаға тәржемә итеүсе.  -Әҙибәнең Рәсәй һәм донъя халыҡтары телдәрендә алтмыштан ашыу китабы баҫылып сыҡҡан. </vt:lpstr>
      <vt:lpstr>Оҫтаның ҡулы ҡала, Шағирҙың һүҙе ҡала…</vt:lpstr>
      <vt:lpstr>Ҡулланылған әҙәбиәт исемлеге</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Башҡортостандың иҫтәлекле урындары</dc:title>
  <dc:creator>7</dc:creator>
  <cp:lastModifiedBy>Айгуль</cp:lastModifiedBy>
  <cp:revision>92</cp:revision>
  <dcterms:created xsi:type="dcterms:W3CDTF">2011-11-22T16:50:46Z</dcterms:created>
  <dcterms:modified xsi:type="dcterms:W3CDTF">2015-11-24T14:08:32Z</dcterms:modified>
</cp:coreProperties>
</file>